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1"/>
  </p:notesMasterIdLst>
  <p:sldIdLst>
    <p:sldId id="256" r:id="rId2"/>
    <p:sldId id="261" r:id="rId3"/>
    <p:sldId id="273" r:id="rId4"/>
    <p:sldId id="287" r:id="rId5"/>
    <p:sldId id="323" r:id="rId6"/>
    <p:sldId id="284" r:id="rId7"/>
    <p:sldId id="316" r:id="rId8"/>
    <p:sldId id="364" r:id="rId9"/>
    <p:sldId id="351" r:id="rId10"/>
    <p:sldId id="365" r:id="rId11"/>
    <p:sldId id="319" r:id="rId12"/>
    <p:sldId id="318" r:id="rId13"/>
    <p:sldId id="363" r:id="rId14"/>
    <p:sldId id="361" r:id="rId15"/>
    <p:sldId id="325" r:id="rId16"/>
    <p:sldId id="321" r:id="rId17"/>
    <p:sldId id="324" r:id="rId18"/>
    <p:sldId id="326" r:id="rId19"/>
    <p:sldId id="327" r:id="rId20"/>
  </p:sldIdLst>
  <p:sldSz cx="9144000" cy="5143500" type="screen16x9"/>
  <p:notesSz cx="6858000" cy="9144000"/>
  <p:embeddedFontLst>
    <p:embeddedFont>
      <p:font typeface="Nanum Gothic" panose="020B0604020202020204" charset="-127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Lucida Handwriting" panose="020B0604020202020204" charset="0"/>
      <p:regular r:id="rId28"/>
    </p:embeddedFont>
    <p:embeddedFont>
      <p:font typeface="Montserrat" panose="020B0604020202020204" charset="0"/>
      <p:regular r:id="rId29"/>
      <p:bold r:id="rId30"/>
      <p:italic r:id="rId31"/>
      <p:boldItalic r:id="rId32"/>
    </p:embeddedFont>
    <p:embeddedFont>
      <p:font typeface="Montserrat ExtraBold" panose="020B0604020202020204" charset="0"/>
      <p:bold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8A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28F33-103C-B305-3808-C58C66E0ABA1}" v="5" dt="2023-05-02T04:13:42.639"/>
    <p1510:client id="{159B585A-6258-77EC-0934-15A79E5D3D47}" v="78" dt="2023-05-02T02:53:44.841"/>
    <p1510:client id="{2BE3228F-1E99-D31C-483B-9678EF20AB3D}" v="28" dt="2023-05-02T00:28:52.138"/>
    <p1510:client id="{58BD7833-9C11-31CC-E3DA-65F5D248CA93}" v="255" dt="2023-05-01T21:18:56.428"/>
    <p1510:client id="{6FE60258-DF5B-0599-179F-243B74376F66}" v="176" dt="2023-05-02T04:31:35.368"/>
    <p1510:client id="{7E0D160E-AAB9-1B26-43E6-E6DBFBEA0B9E}" v="49" dt="2023-05-01T06:04:27.823"/>
    <p1510:client id="{C595CDF9-5FD3-4C04-971D-9398CCFE60FB}" v="1106" dt="2023-05-02T04:34:49.347"/>
    <p1510:client id="{DA213275-508F-D92E-2605-A155102ED3B8}" v="724" dt="2023-05-01T06:25:09.743"/>
    <p1510:client id="{E027EA90-8B13-F4FA-92D6-AF8789E97AC8}" v="86" dt="2023-05-02T03:09:04.838"/>
    <p1510:client id="{E13771EE-0FAC-7D62-6F9A-E1EE18C79EB5}" v="2" dt="2023-05-02T03:33:11.141"/>
    <p1510:client id="{EF754B39-DE69-ECA1-AE9F-30745AC7AA1C}" v="12" dt="2023-05-02T03:49:34.688"/>
    <p1510:client id="{F494A694-9D68-0A3F-5417-CDEC9F4F4A0E}" v="2" dt="2023-05-02T03:32:41.223"/>
    <p1510:client id="{F721C855-9262-A9A9-C836-A34EC66F8D33}" v="81" dt="2023-05-01T05:58:49.703"/>
  </p1510:revLst>
</p1510:revInfo>
</file>

<file path=ppt/tableStyles.xml><?xml version="1.0" encoding="utf-8"?>
<a:tblStyleLst xmlns:a="http://schemas.openxmlformats.org/drawingml/2006/main" def="{9E8D5EC2-6F27-4A61-9FB9-802262C44631}">
  <a:tblStyle styleId="{9E8D5EC2-6F27-4A61-9FB9-802262C446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microsoft.com/office/2016/11/relationships/changesInfo" Target="changesInfos/changesInfo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shmipathy, Divya" userId="S::dxl210008@utdallas.edu::ca977591-46d4-450e-b8d6-d5a1ae515830" providerId="AD" clId="Web-{2BE3228F-1E99-D31C-483B-9678EF20AB3D}"/>
    <pc:docChg chg="addSld delSld modSld">
      <pc:chgData name="Lakshmipathy, Divya" userId="S::dxl210008@utdallas.edu::ca977591-46d4-450e-b8d6-d5a1ae515830" providerId="AD" clId="Web-{2BE3228F-1E99-D31C-483B-9678EF20AB3D}" dt="2023-05-02T00:28:52.138" v="22"/>
      <pc:docMkLst>
        <pc:docMk/>
      </pc:docMkLst>
      <pc:sldChg chg="addSp delSp modSp">
        <pc:chgData name="Lakshmipathy, Divya" userId="S::dxl210008@utdallas.edu::ca977591-46d4-450e-b8d6-d5a1ae515830" providerId="AD" clId="Web-{2BE3228F-1E99-D31C-483B-9678EF20AB3D}" dt="2023-05-02T00:28:23.418" v="21" actId="1076"/>
        <pc:sldMkLst>
          <pc:docMk/>
          <pc:sldMk cId="3535407790" sldId="321"/>
        </pc:sldMkLst>
        <pc:spChg chg="add mod">
          <ac:chgData name="Lakshmipathy, Divya" userId="S::dxl210008@utdallas.edu::ca977591-46d4-450e-b8d6-d5a1ae515830" providerId="AD" clId="Web-{2BE3228F-1E99-D31C-483B-9678EF20AB3D}" dt="2023-05-02T00:28:23.418" v="21" actId="1076"/>
          <ac:spMkLst>
            <pc:docMk/>
            <pc:sldMk cId="3535407790" sldId="321"/>
            <ac:spMk id="15" creationId="{098FCAE8-BC9F-953C-977C-64BC96C84E55}"/>
          </ac:spMkLst>
        </pc:spChg>
        <pc:picChg chg="add del mod">
          <ac:chgData name="Lakshmipathy, Divya" userId="S::dxl210008@utdallas.edu::ca977591-46d4-450e-b8d6-d5a1ae515830" providerId="AD" clId="Web-{2BE3228F-1E99-D31C-483B-9678EF20AB3D}" dt="2023-05-02T00:27:12.775" v="13"/>
          <ac:picMkLst>
            <pc:docMk/>
            <pc:sldMk cId="3535407790" sldId="321"/>
            <ac:picMk id="2" creationId="{FABDE5B7-91B8-EDBC-965A-160E9BAB19CD}"/>
          </ac:picMkLst>
        </pc:picChg>
        <pc:picChg chg="del">
          <ac:chgData name="Lakshmipathy, Divya" userId="S::dxl210008@utdallas.edu::ca977591-46d4-450e-b8d6-d5a1ae515830" providerId="AD" clId="Web-{2BE3228F-1E99-D31C-483B-9678EF20AB3D}" dt="2023-05-02T00:22:43.908" v="0"/>
          <ac:picMkLst>
            <pc:docMk/>
            <pc:sldMk cId="3535407790" sldId="321"/>
            <ac:picMk id="3" creationId="{648E4DC2-7C5B-B740-91F6-48B0156D7CEC}"/>
          </ac:picMkLst>
        </pc:picChg>
        <pc:picChg chg="add del mod">
          <ac:chgData name="Lakshmipathy, Divya" userId="S::dxl210008@utdallas.edu::ca977591-46d4-450e-b8d6-d5a1ae515830" providerId="AD" clId="Web-{2BE3228F-1E99-D31C-483B-9678EF20AB3D}" dt="2023-05-02T00:26:42.196" v="8"/>
          <ac:picMkLst>
            <pc:docMk/>
            <pc:sldMk cId="3535407790" sldId="321"/>
            <ac:picMk id="7" creationId="{EA90B951-29A0-4A8D-8CF9-AED4800B1D12}"/>
          </ac:picMkLst>
        </pc:picChg>
        <pc:picChg chg="add mod">
          <ac:chgData name="Lakshmipathy, Divya" userId="S::dxl210008@utdallas.edu::ca977591-46d4-450e-b8d6-d5a1ae515830" providerId="AD" clId="Web-{2BE3228F-1E99-D31C-483B-9678EF20AB3D}" dt="2023-05-02T00:27:20.838" v="19" actId="1076"/>
          <ac:picMkLst>
            <pc:docMk/>
            <pc:sldMk cId="3535407790" sldId="321"/>
            <ac:picMk id="8" creationId="{621AB980-FF34-32AF-60AD-7D21E088B9BB}"/>
          </ac:picMkLst>
        </pc:picChg>
      </pc:sldChg>
      <pc:sldChg chg="addSp modSp new del">
        <pc:chgData name="Lakshmipathy, Divya" userId="S::dxl210008@utdallas.edu::ca977591-46d4-450e-b8d6-d5a1ae515830" providerId="AD" clId="Web-{2BE3228F-1E99-D31C-483B-9678EF20AB3D}" dt="2023-05-02T00:28:52.138" v="22"/>
        <pc:sldMkLst>
          <pc:docMk/>
          <pc:sldMk cId="2287608979" sldId="365"/>
        </pc:sldMkLst>
        <pc:picChg chg="add mod">
          <ac:chgData name="Lakshmipathy, Divya" userId="S::dxl210008@utdallas.edu::ca977591-46d4-450e-b8d6-d5a1ae515830" providerId="AD" clId="Web-{2BE3228F-1E99-D31C-483B-9678EF20AB3D}" dt="2023-05-02T00:27:04.275" v="12" actId="1076"/>
          <ac:picMkLst>
            <pc:docMk/>
            <pc:sldMk cId="2287608979" sldId="365"/>
            <ac:picMk id="3" creationId="{8AA1A159-DD46-EE53-2BE4-F45C1A29220B}"/>
          </ac:picMkLst>
        </pc:picChg>
      </pc:sldChg>
    </pc:docChg>
  </pc:docChgLst>
  <pc:docChgLst>
    <pc:chgData name="Xu, Jiaxin" userId="S::jxx210004@utdallas.edu::c62a1410-af37-4b1e-84a4-212aa8274cb6" providerId="AD" clId="Web-{9501B1A1-9404-C355-3840-A2B1F42C7715}"/>
    <pc:docChg chg="modSld">
      <pc:chgData name="Xu, Jiaxin" userId="S::jxx210004@utdallas.edu::c62a1410-af37-4b1e-84a4-212aa8274cb6" providerId="AD" clId="Web-{9501B1A1-9404-C355-3840-A2B1F42C7715}" dt="2023-04-27T21:55:53.172" v="3" actId="20577"/>
      <pc:docMkLst>
        <pc:docMk/>
      </pc:docMkLst>
      <pc:sldChg chg="modSp">
        <pc:chgData name="Xu, Jiaxin" userId="S::jxx210004@utdallas.edu::c62a1410-af37-4b1e-84a4-212aa8274cb6" providerId="AD" clId="Web-{9501B1A1-9404-C355-3840-A2B1F42C7715}" dt="2023-04-27T21:55:53.172" v="3" actId="20577"/>
        <pc:sldMkLst>
          <pc:docMk/>
          <pc:sldMk cId="0" sldId="256"/>
        </pc:sldMkLst>
        <pc:spChg chg="mod">
          <ac:chgData name="Xu, Jiaxin" userId="S::jxx210004@utdallas.edu::c62a1410-af37-4b1e-84a4-212aa8274cb6" providerId="AD" clId="Web-{9501B1A1-9404-C355-3840-A2B1F42C7715}" dt="2023-04-27T21:55:53.172" v="3" actId="20577"/>
          <ac:spMkLst>
            <pc:docMk/>
            <pc:sldMk cId="0" sldId="256"/>
            <ac:spMk id="289" creationId="{00000000-0000-0000-0000-000000000000}"/>
          </ac:spMkLst>
        </pc:spChg>
      </pc:sldChg>
    </pc:docChg>
  </pc:docChgLst>
  <pc:docChgLst>
    <pc:chgData name="Zhang, Li" userId="S::lxz200000@utdallas.edu::a884b79c-74b9-4936-823e-ba10dbce4c91" providerId="AD" clId="Web-{0EC28F33-103C-B305-3808-C58C66E0ABA1}"/>
    <pc:docChg chg="delSld modSld">
      <pc:chgData name="Zhang, Li" userId="S::lxz200000@utdallas.edu::a884b79c-74b9-4936-823e-ba10dbce4c91" providerId="AD" clId="Web-{0EC28F33-103C-B305-3808-C58C66E0ABA1}" dt="2023-05-02T04:13:42.639" v="4"/>
      <pc:docMkLst>
        <pc:docMk/>
      </pc:docMkLst>
      <pc:sldChg chg="modSp">
        <pc:chgData name="Zhang, Li" userId="S::lxz200000@utdallas.edu::a884b79c-74b9-4936-823e-ba10dbce4c91" providerId="AD" clId="Web-{0EC28F33-103C-B305-3808-C58C66E0ABA1}" dt="2023-05-02T04:12:40.809" v="3" actId="14100"/>
        <pc:sldMkLst>
          <pc:docMk/>
          <pc:sldMk cId="0" sldId="284"/>
        </pc:sldMkLst>
        <pc:spChg chg="mod">
          <ac:chgData name="Zhang, Li" userId="S::lxz200000@utdallas.edu::a884b79c-74b9-4936-823e-ba10dbce4c91" providerId="AD" clId="Web-{0EC28F33-103C-B305-3808-C58C66E0ABA1}" dt="2023-05-02T04:12:40.809" v="3" actId="14100"/>
          <ac:spMkLst>
            <pc:docMk/>
            <pc:sldMk cId="0" sldId="284"/>
            <ac:spMk id="5162" creationId="{00000000-0000-0000-0000-000000000000}"/>
          </ac:spMkLst>
        </pc:spChg>
        <pc:spChg chg="mod">
          <ac:chgData name="Zhang, Li" userId="S::lxz200000@utdallas.edu::a884b79c-74b9-4936-823e-ba10dbce4c91" providerId="AD" clId="Web-{0EC28F33-103C-B305-3808-C58C66E0ABA1}" dt="2023-05-02T04:12:36.043" v="2" actId="14100"/>
          <ac:spMkLst>
            <pc:docMk/>
            <pc:sldMk cId="0" sldId="284"/>
            <ac:spMk id="5164" creationId="{00000000-0000-0000-0000-000000000000}"/>
          </ac:spMkLst>
        </pc:spChg>
      </pc:sldChg>
      <pc:sldChg chg="del">
        <pc:chgData name="Zhang, Li" userId="S::lxz200000@utdallas.edu::a884b79c-74b9-4936-823e-ba10dbce4c91" providerId="AD" clId="Web-{0EC28F33-103C-B305-3808-C58C66E0ABA1}" dt="2023-05-02T04:13:42.639" v="4"/>
        <pc:sldMkLst>
          <pc:docMk/>
          <pc:sldMk cId="3532771538" sldId="366"/>
        </pc:sldMkLst>
      </pc:sldChg>
    </pc:docChg>
  </pc:docChgLst>
  <pc:docChgLst>
    <pc:chgData name="Lakshmipathy, Divya" userId="S::dxl210008@utdallas.edu::ca977591-46d4-450e-b8d6-d5a1ae515830" providerId="AD" clId="Web-{9B73F962-865B-27E0-E75B-0D711A2431E3}"/>
    <pc:docChg chg="modSld">
      <pc:chgData name="Lakshmipathy, Divya" userId="S::dxl210008@utdallas.edu::ca977591-46d4-450e-b8d6-d5a1ae515830" providerId="AD" clId="Web-{9B73F962-865B-27E0-E75B-0D711A2431E3}" dt="2023-04-29T03:34:14.226" v="33"/>
      <pc:docMkLst>
        <pc:docMk/>
      </pc:docMkLst>
      <pc:sldChg chg="modSp">
        <pc:chgData name="Lakshmipathy, Divya" userId="S::dxl210008@utdallas.edu::ca977591-46d4-450e-b8d6-d5a1ae515830" providerId="AD" clId="Web-{9B73F962-865B-27E0-E75B-0D711A2431E3}" dt="2023-04-29T03:34:14.226" v="33"/>
        <pc:sldMkLst>
          <pc:docMk/>
          <pc:sldMk cId="823206899" sldId="317"/>
        </pc:sldMkLst>
        <pc:graphicFrameChg chg="mod modGraphic">
          <ac:chgData name="Lakshmipathy, Divya" userId="S::dxl210008@utdallas.edu::ca977591-46d4-450e-b8d6-d5a1ae515830" providerId="AD" clId="Web-{9B73F962-865B-27E0-E75B-0D711A2431E3}" dt="2023-04-29T03:34:14.226" v="33"/>
          <ac:graphicFrameMkLst>
            <pc:docMk/>
            <pc:sldMk cId="823206899" sldId="317"/>
            <ac:graphicFrameMk id="9" creationId="{4E40B2CE-237B-8045-0253-B0405FC620F0}"/>
          </ac:graphicFrameMkLst>
        </pc:graphicFrameChg>
      </pc:sldChg>
    </pc:docChg>
  </pc:docChgLst>
  <pc:docChgLst>
    <pc:chgData name="Lakshmipathy, Divya" userId="S::dxl210008@utdallas.edu::ca977591-46d4-450e-b8d6-d5a1ae515830" providerId="AD" clId="Web-{A64CC14E-7969-52B8-21B6-DB410D20B298}"/>
    <pc:docChg chg="modSld">
      <pc:chgData name="Lakshmipathy, Divya" userId="S::dxl210008@utdallas.edu::ca977591-46d4-450e-b8d6-d5a1ae515830" providerId="AD" clId="Web-{A64CC14E-7969-52B8-21B6-DB410D20B298}" dt="2023-04-29T18:00:19.465" v="184" actId="20577"/>
      <pc:docMkLst>
        <pc:docMk/>
      </pc:docMkLst>
      <pc:sldChg chg="addSp delSp modSp">
        <pc:chgData name="Lakshmipathy, Divya" userId="S::dxl210008@utdallas.edu::ca977591-46d4-450e-b8d6-d5a1ae515830" providerId="AD" clId="Web-{A64CC14E-7969-52B8-21B6-DB410D20B298}" dt="2023-04-29T18:00:19.465" v="184" actId="20577"/>
        <pc:sldMkLst>
          <pc:docMk/>
          <pc:sldMk cId="3535407790" sldId="321"/>
        </pc:sldMkLst>
        <pc:spChg chg="add mod">
          <ac:chgData name="Lakshmipathy, Divya" userId="S::dxl210008@utdallas.edu::ca977591-46d4-450e-b8d6-d5a1ae515830" providerId="AD" clId="Web-{A64CC14E-7969-52B8-21B6-DB410D20B298}" dt="2023-04-29T18:00:01.448" v="182" actId="20577"/>
          <ac:spMkLst>
            <pc:docMk/>
            <pc:sldMk cId="3535407790" sldId="321"/>
            <ac:spMk id="5" creationId="{348CEBD6-0840-12BC-5289-9968598FB4F9}"/>
          </ac:spMkLst>
        </pc:spChg>
        <pc:spChg chg="mod">
          <ac:chgData name="Lakshmipathy, Divya" userId="S::dxl210008@utdallas.edu::ca977591-46d4-450e-b8d6-d5a1ae515830" providerId="AD" clId="Web-{A64CC14E-7969-52B8-21B6-DB410D20B298}" dt="2023-04-29T17:51:47.153" v="116" actId="20577"/>
          <ac:spMkLst>
            <pc:docMk/>
            <pc:sldMk cId="3535407790" sldId="321"/>
            <ac:spMk id="6" creationId="{8DB73905-F89E-E7DE-0C66-0ACE9842D1C5}"/>
          </ac:spMkLst>
        </pc:spChg>
        <pc:spChg chg="del mod">
          <ac:chgData name="Lakshmipathy, Divya" userId="S::dxl210008@utdallas.edu::ca977591-46d4-450e-b8d6-d5a1ae515830" providerId="AD" clId="Web-{A64CC14E-7969-52B8-21B6-DB410D20B298}" dt="2023-04-29T17:52:04.153" v="117"/>
          <ac:spMkLst>
            <pc:docMk/>
            <pc:sldMk cId="3535407790" sldId="321"/>
            <ac:spMk id="8" creationId="{8BD7EA50-F444-6D77-21E7-20A7CBDE1034}"/>
          </ac:spMkLst>
        </pc:spChg>
        <pc:spChg chg="add mod">
          <ac:chgData name="Lakshmipathy, Divya" userId="S::dxl210008@utdallas.edu::ca977591-46d4-450e-b8d6-d5a1ae515830" providerId="AD" clId="Web-{A64CC14E-7969-52B8-21B6-DB410D20B298}" dt="2023-04-29T17:59:16.228" v="178" actId="1076"/>
          <ac:spMkLst>
            <pc:docMk/>
            <pc:sldMk cId="3535407790" sldId="321"/>
            <ac:spMk id="9" creationId="{C6362E96-D918-1858-C6DE-C8E1AC5CF45C}"/>
          </ac:spMkLst>
        </pc:spChg>
        <pc:spChg chg="add mod">
          <ac:chgData name="Lakshmipathy, Divya" userId="S::dxl210008@utdallas.edu::ca977591-46d4-450e-b8d6-d5a1ae515830" providerId="AD" clId="Web-{A64CC14E-7969-52B8-21B6-DB410D20B298}" dt="2023-04-29T17:59:27.463" v="179" actId="1076"/>
          <ac:spMkLst>
            <pc:docMk/>
            <pc:sldMk cId="3535407790" sldId="321"/>
            <ac:spMk id="10" creationId="{9486CCF4-DB21-5D74-9AAA-F6CEC21E93DB}"/>
          </ac:spMkLst>
        </pc:spChg>
        <pc:spChg chg="add mod">
          <ac:chgData name="Lakshmipathy, Divya" userId="S::dxl210008@utdallas.edu::ca977591-46d4-450e-b8d6-d5a1ae515830" providerId="AD" clId="Web-{A64CC14E-7969-52B8-21B6-DB410D20B298}" dt="2023-04-29T18:00:11.824" v="183" actId="20577"/>
          <ac:spMkLst>
            <pc:docMk/>
            <pc:sldMk cId="3535407790" sldId="321"/>
            <ac:spMk id="11" creationId="{7B02FAA0-1BC7-8FA6-DE7C-90FF921EC884}"/>
          </ac:spMkLst>
        </pc:spChg>
        <pc:spChg chg="add mod">
          <ac:chgData name="Lakshmipathy, Divya" userId="S::dxl210008@utdallas.edu::ca977591-46d4-450e-b8d6-d5a1ae515830" providerId="AD" clId="Web-{A64CC14E-7969-52B8-21B6-DB410D20B298}" dt="2023-04-29T17:59:47.854" v="181" actId="1076"/>
          <ac:spMkLst>
            <pc:docMk/>
            <pc:sldMk cId="3535407790" sldId="321"/>
            <ac:spMk id="12" creationId="{0F8633C2-D3FA-004D-75EB-B2786B3A0E22}"/>
          </ac:spMkLst>
        </pc:spChg>
        <pc:spChg chg="add mod">
          <ac:chgData name="Lakshmipathy, Divya" userId="S::dxl210008@utdallas.edu::ca977591-46d4-450e-b8d6-d5a1ae515830" providerId="AD" clId="Web-{A64CC14E-7969-52B8-21B6-DB410D20B298}" dt="2023-04-29T18:00:19.465" v="184" actId="20577"/>
          <ac:spMkLst>
            <pc:docMk/>
            <pc:sldMk cId="3535407790" sldId="321"/>
            <ac:spMk id="13" creationId="{689DAC2C-2E0F-A056-A207-E6493F77C92A}"/>
          </ac:spMkLst>
        </pc:spChg>
        <pc:picChg chg="add del mod modCrop">
          <ac:chgData name="Lakshmipathy, Divya" userId="S::dxl210008@utdallas.edu::ca977591-46d4-450e-b8d6-d5a1ae515830" providerId="AD" clId="Web-{A64CC14E-7969-52B8-21B6-DB410D20B298}" dt="2023-04-29T17:57:53.460" v="170" actId="1076"/>
          <ac:picMkLst>
            <pc:docMk/>
            <pc:sldMk cId="3535407790" sldId="321"/>
            <ac:picMk id="2" creationId="{DB326AE8-9F0D-5079-6058-933CC008AFA3}"/>
          </ac:picMkLst>
        </pc:picChg>
      </pc:sldChg>
    </pc:docChg>
  </pc:docChgLst>
  <pc:docChgLst>
    <pc:chgData name="Zhang, Li" userId="S::lxz200000@utdallas.edu::a884b79c-74b9-4936-823e-ba10dbce4c91" providerId="AD" clId="Web-{3606B17D-B896-FE88-DF59-9C5CA5A881B7}"/>
    <pc:docChg chg="modSld">
      <pc:chgData name="Zhang, Li" userId="S::lxz200000@utdallas.edu::a884b79c-74b9-4936-823e-ba10dbce4c91" providerId="AD" clId="Web-{3606B17D-B896-FE88-DF59-9C5CA5A881B7}" dt="2023-04-29T18:14:53.974" v="0" actId="20577"/>
      <pc:docMkLst>
        <pc:docMk/>
      </pc:docMkLst>
      <pc:sldChg chg="modSp">
        <pc:chgData name="Zhang, Li" userId="S::lxz200000@utdallas.edu::a884b79c-74b9-4936-823e-ba10dbce4c91" providerId="AD" clId="Web-{3606B17D-B896-FE88-DF59-9C5CA5A881B7}" dt="2023-04-29T18:14:53.974" v="0" actId="20577"/>
        <pc:sldMkLst>
          <pc:docMk/>
          <pc:sldMk cId="1453367989" sldId="318"/>
        </pc:sldMkLst>
        <pc:spChg chg="mod">
          <ac:chgData name="Zhang, Li" userId="S::lxz200000@utdallas.edu::a884b79c-74b9-4936-823e-ba10dbce4c91" providerId="AD" clId="Web-{3606B17D-B896-FE88-DF59-9C5CA5A881B7}" dt="2023-04-29T18:14:53.974" v="0" actId="20577"/>
          <ac:spMkLst>
            <pc:docMk/>
            <pc:sldMk cId="1453367989" sldId="318"/>
            <ac:spMk id="8" creationId="{8BD7EA50-F444-6D77-21E7-20A7CBDE1034}"/>
          </ac:spMkLst>
        </pc:spChg>
      </pc:sldChg>
    </pc:docChg>
  </pc:docChgLst>
  <pc:docChgLst>
    <pc:chgData name="Zhang, Li" userId="S::lxz200000@utdallas.edu::a884b79c-74b9-4936-823e-ba10dbce4c91" providerId="AD" clId="Web-{58BD7833-9C11-31CC-E3DA-65F5D248CA93}"/>
    <pc:docChg chg="modSld sldOrd">
      <pc:chgData name="Zhang, Li" userId="S::lxz200000@utdallas.edu::a884b79c-74b9-4936-823e-ba10dbce4c91" providerId="AD" clId="Web-{58BD7833-9C11-31CC-E3DA-65F5D248CA93}" dt="2023-05-01T21:18:56.428" v="763" actId="20577"/>
      <pc:docMkLst>
        <pc:docMk/>
      </pc:docMkLst>
      <pc:sldChg chg="modSp modNotes">
        <pc:chgData name="Zhang, Li" userId="S::lxz200000@utdallas.edu::a884b79c-74b9-4936-823e-ba10dbce4c91" providerId="AD" clId="Web-{58BD7833-9C11-31CC-E3DA-65F5D248CA93}" dt="2023-05-01T20:44:37.040" v="637" actId="1076"/>
        <pc:sldMkLst>
          <pc:docMk/>
          <pc:sldMk cId="2377572290" sldId="316"/>
        </pc:sldMkLst>
        <pc:spChg chg="mod">
          <ac:chgData name="Zhang, Li" userId="S::lxz200000@utdallas.edu::a884b79c-74b9-4936-823e-ba10dbce4c91" providerId="AD" clId="Web-{58BD7833-9C11-31CC-E3DA-65F5D248CA93}" dt="2023-05-01T20:44:37.040" v="637" actId="1076"/>
          <ac:spMkLst>
            <pc:docMk/>
            <pc:sldMk cId="2377572290" sldId="316"/>
            <ac:spMk id="3" creationId="{74993E92-77F7-DB27-4F74-B12A41D38B9B}"/>
          </ac:spMkLst>
        </pc:spChg>
        <pc:spChg chg="mod">
          <ac:chgData name="Zhang, Li" userId="S::lxz200000@utdallas.edu::a884b79c-74b9-4936-823e-ba10dbce4c91" providerId="AD" clId="Web-{58BD7833-9C11-31CC-E3DA-65F5D248CA93}" dt="2023-05-01T20:44:28.837" v="635" actId="1076"/>
          <ac:spMkLst>
            <pc:docMk/>
            <pc:sldMk cId="2377572290" sldId="316"/>
            <ac:spMk id="8" creationId="{0B9F3965-D9A7-94A4-62D9-25C659E106D0}"/>
          </ac:spMkLst>
        </pc:spChg>
        <pc:picChg chg="mod">
          <ac:chgData name="Zhang, Li" userId="S::lxz200000@utdallas.edu::a884b79c-74b9-4936-823e-ba10dbce4c91" providerId="AD" clId="Web-{58BD7833-9C11-31CC-E3DA-65F5D248CA93}" dt="2023-05-01T19:17:40.754" v="51" actId="1076"/>
          <ac:picMkLst>
            <pc:docMk/>
            <pc:sldMk cId="2377572290" sldId="316"/>
            <ac:picMk id="2" creationId="{696FAA4A-1BBE-826D-7113-B5E2C5878212}"/>
          </ac:picMkLst>
        </pc:picChg>
      </pc:sldChg>
      <pc:sldChg chg="modSp modNotes">
        <pc:chgData name="Zhang, Li" userId="S::lxz200000@utdallas.edu::a884b79c-74b9-4936-823e-ba10dbce4c91" providerId="AD" clId="Web-{58BD7833-9C11-31CC-E3DA-65F5D248CA93}" dt="2023-05-01T20:43:02.537" v="620" actId="20577"/>
        <pc:sldMkLst>
          <pc:docMk/>
          <pc:sldMk cId="1453367989" sldId="318"/>
        </pc:sldMkLst>
        <pc:spChg chg="mod">
          <ac:chgData name="Zhang, Li" userId="S::lxz200000@utdallas.edu::a884b79c-74b9-4936-823e-ba10dbce4c91" providerId="AD" clId="Web-{58BD7833-9C11-31CC-E3DA-65F5D248CA93}" dt="2023-05-01T20:43:02.537" v="620" actId="20577"/>
          <ac:spMkLst>
            <pc:docMk/>
            <pc:sldMk cId="1453367989" sldId="318"/>
            <ac:spMk id="8" creationId="{8BD7EA50-F444-6D77-21E7-20A7CBDE1034}"/>
          </ac:spMkLst>
        </pc:spChg>
      </pc:sldChg>
      <pc:sldChg chg="modSp">
        <pc:chgData name="Zhang, Li" userId="S::lxz200000@utdallas.edu::a884b79c-74b9-4936-823e-ba10dbce4c91" providerId="AD" clId="Web-{58BD7833-9C11-31CC-E3DA-65F5D248CA93}" dt="2023-05-01T21:18:56.428" v="763" actId="20577"/>
        <pc:sldMkLst>
          <pc:docMk/>
          <pc:sldMk cId="1341856852" sldId="319"/>
        </pc:sldMkLst>
        <pc:spChg chg="mod">
          <ac:chgData name="Zhang, Li" userId="S::lxz200000@utdallas.edu::a884b79c-74b9-4936-823e-ba10dbce4c91" providerId="AD" clId="Web-{58BD7833-9C11-31CC-E3DA-65F5D248CA93}" dt="2023-05-01T21:18:56.428" v="763" actId="20577"/>
          <ac:spMkLst>
            <pc:docMk/>
            <pc:sldMk cId="1341856852" sldId="319"/>
            <ac:spMk id="507" creationId="{00000000-0000-0000-0000-000000000000}"/>
          </ac:spMkLst>
        </pc:spChg>
      </pc:sldChg>
      <pc:sldChg chg="modSp">
        <pc:chgData name="Zhang, Li" userId="S::lxz200000@utdallas.edu::a884b79c-74b9-4936-823e-ba10dbce4c91" providerId="AD" clId="Web-{58BD7833-9C11-31CC-E3DA-65F5D248CA93}" dt="2023-05-01T20:15:21.968" v="389" actId="20577"/>
        <pc:sldMkLst>
          <pc:docMk/>
          <pc:sldMk cId="1980265113" sldId="320"/>
        </pc:sldMkLst>
        <pc:spChg chg="mod">
          <ac:chgData name="Zhang, Li" userId="S::lxz200000@utdallas.edu::a884b79c-74b9-4936-823e-ba10dbce4c91" providerId="AD" clId="Web-{58BD7833-9C11-31CC-E3DA-65F5D248CA93}" dt="2023-05-01T20:15:21.968" v="389" actId="20577"/>
          <ac:spMkLst>
            <pc:docMk/>
            <pc:sldMk cId="1980265113" sldId="320"/>
            <ac:spMk id="8" creationId="{8BD7EA50-F444-6D77-21E7-20A7CBDE1034}"/>
          </ac:spMkLst>
        </pc:spChg>
      </pc:sldChg>
      <pc:sldChg chg="addSp delSp modSp">
        <pc:chgData name="Zhang, Li" userId="S::lxz200000@utdallas.edu::a884b79c-74b9-4936-823e-ba10dbce4c91" providerId="AD" clId="Web-{58BD7833-9C11-31CC-E3DA-65F5D248CA93}" dt="2023-05-01T21:12:19.648" v="639" actId="1076"/>
        <pc:sldMkLst>
          <pc:docMk/>
          <pc:sldMk cId="3114990505" sldId="327"/>
        </pc:sldMkLst>
        <pc:spChg chg="add mod">
          <ac:chgData name="Zhang, Li" userId="S::lxz200000@utdallas.edu::a884b79c-74b9-4936-823e-ba10dbce4c91" providerId="AD" clId="Web-{58BD7833-9C11-31CC-E3DA-65F5D248CA93}" dt="2023-05-01T20:40:23.548" v="613" actId="1076"/>
          <ac:spMkLst>
            <pc:docMk/>
            <pc:sldMk cId="3114990505" sldId="327"/>
            <ac:spMk id="2" creationId="{88DE9927-86B7-4FCA-C62A-0C7BC63D1229}"/>
          </ac:spMkLst>
        </pc:spChg>
        <pc:spChg chg="del">
          <ac:chgData name="Zhang, Li" userId="S::lxz200000@utdallas.edu::a884b79c-74b9-4936-823e-ba10dbce4c91" providerId="AD" clId="Web-{58BD7833-9C11-31CC-E3DA-65F5D248CA93}" dt="2023-05-01T20:39:34.733" v="602"/>
          <ac:spMkLst>
            <pc:docMk/>
            <pc:sldMk cId="3114990505" sldId="327"/>
            <ac:spMk id="8" creationId="{8BD7EA50-F444-6D77-21E7-20A7CBDE1034}"/>
          </ac:spMkLst>
        </pc:spChg>
        <pc:graphicFrameChg chg="mod modGraphic">
          <ac:chgData name="Zhang, Li" userId="S::lxz200000@utdallas.edu::a884b79c-74b9-4936-823e-ba10dbce4c91" providerId="AD" clId="Web-{58BD7833-9C11-31CC-E3DA-65F5D248CA93}" dt="2023-05-01T21:12:14.522" v="638" actId="1076"/>
          <ac:graphicFrameMkLst>
            <pc:docMk/>
            <pc:sldMk cId="3114990505" sldId="327"/>
            <ac:graphicFrameMk id="5" creationId="{1163B157-16B1-D1D7-9294-798203AA78CA}"/>
          </ac:graphicFrameMkLst>
        </pc:graphicFrameChg>
        <pc:picChg chg="mod">
          <ac:chgData name="Zhang, Li" userId="S::lxz200000@utdallas.edu::a884b79c-74b9-4936-823e-ba10dbce4c91" providerId="AD" clId="Web-{58BD7833-9C11-31CC-E3DA-65F5D248CA93}" dt="2023-05-01T21:12:19.648" v="639" actId="1076"/>
          <ac:picMkLst>
            <pc:docMk/>
            <pc:sldMk cId="3114990505" sldId="327"/>
            <ac:picMk id="3" creationId="{9C082A6D-9828-4680-F860-141F7BF03970}"/>
          </ac:picMkLst>
        </pc:picChg>
      </pc:sldChg>
      <pc:sldChg chg="addSp delSp modSp ord modNotes">
        <pc:chgData name="Zhang, Li" userId="S::lxz200000@utdallas.edu::a884b79c-74b9-4936-823e-ba10dbce4c91" providerId="AD" clId="Web-{58BD7833-9C11-31CC-E3DA-65F5D248CA93}" dt="2023-05-01T21:17:39.332" v="762"/>
        <pc:sldMkLst>
          <pc:docMk/>
          <pc:sldMk cId="1130072054" sldId="351"/>
        </pc:sldMkLst>
        <pc:spChg chg="add del mod">
          <ac:chgData name="Zhang, Li" userId="S::lxz200000@utdallas.edu::a884b79c-74b9-4936-823e-ba10dbce4c91" providerId="AD" clId="Web-{58BD7833-9C11-31CC-E3DA-65F5D248CA93}" dt="2023-05-01T21:16:53.736" v="672" actId="1076"/>
          <ac:spMkLst>
            <pc:docMk/>
            <pc:sldMk cId="1130072054" sldId="351"/>
            <ac:spMk id="21" creationId="{BC158FBD-3328-70D0-5D64-024B3C204F6C}"/>
          </ac:spMkLst>
        </pc:spChg>
      </pc:sldChg>
      <pc:sldChg chg="mod ord modShow">
        <pc:chgData name="Zhang, Li" userId="S::lxz200000@utdallas.edu::a884b79c-74b9-4936-823e-ba10dbce4c91" providerId="AD" clId="Web-{58BD7833-9C11-31CC-E3DA-65F5D248CA93}" dt="2023-05-01T19:18:00.818" v="54"/>
        <pc:sldMkLst>
          <pc:docMk/>
          <pc:sldMk cId="3289997368" sldId="358"/>
        </pc:sldMkLst>
      </pc:sldChg>
      <pc:sldChg chg="modSp">
        <pc:chgData name="Zhang, Li" userId="S::lxz200000@utdallas.edu::a884b79c-74b9-4936-823e-ba10dbce4c91" providerId="AD" clId="Web-{58BD7833-9C11-31CC-E3DA-65F5D248CA93}" dt="2023-05-01T20:31:51" v="507" actId="20577"/>
        <pc:sldMkLst>
          <pc:docMk/>
          <pc:sldMk cId="4257777681" sldId="361"/>
        </pc:sldMkLst>
        <pc:spChg chg="mod">
          <ac:chgData name="Zhang, Li" userId="S::lxz200000@utdallas.edu::a884b79c-74b9-4936-823e-ba10dbce4c91" providerId="AD" clId="Web-{58BD7833-9C11-31CC-E3DA-65F5D248CA93}" dt="2023-05-01T20:31:51" v="507" actId="20577"/>
          <ac:spMkLst>
            <pc:docMk/>
            <pc:sldMk cId="4257777681" sldId="361"/>
            <ac:spMk id="8" creationId="{8BD7EA50-F444-6D77-21E7-20A7CBDE1034}"/>
          </ac:spMkLst>
        </pc:spChg>
        <pc:picChg chg="mod">
          <ac:chgData name="Zhang, Li" userId="S::lxz200000@utdallas.edu::a884b79c-74b9-4936-823e-ba10dbce4c91" providerId="AD" clId="Web-{58BD7833-9C11-31CC-E3DA-65F5D248CA93}" dt="2023-05-01T20:30:27.747" v="498" actId="1076"/>
          <ac:picMkLst>
            <pc:docMk/>
            <pc:sldMk cId="4257777681" sldId="361"/>
            <ac:picMk id="7" creationId="{36FA2D11-A01E-2C3D-3A5D-59D5F680875D}"/>
          </ac:picMkLst>
        </pc:picChg>
        <pc:picChg chg="mod">
          <ac:chgData name="Zhang, Li" userId="S::lxz200000@utdallas.edu::a884b79c-74b9-4936-823e-ba10dbce4c91" providerId="AD" clId="Web-{58BD7833-9C11-31CC-E3DA-65F5D248CA93}" dt="2023-05-01T20:30:26.529" v="497" actId="1076"/>
          <ac:picMkLst>
            <pc:docMk/>
            <pc:sldMk cId="4257777681" sldId="361"/>
            <ac:picMk id="12" creationId="{E8FA2197-C7E7-3774-6B77-1D4D7BFCE4DE}"/>
          </ac:picMkLst>
        </pc:picChg>
      </pc:sldChg>
      <pc:sldChg chg="modNotes">
        <pc:chgData name="Zhang, Li" userId="S::lxz200000@utdallas.edu::a884b79c-74b9-4936-823e-ba10dbce4c91" providerId="AD" clId="Web-{58BD7833-9C11-31CC-E3DA-65F5D248CA93}" dt="2023-05-01T20:23:58.344" v="489"/>
        <pc:sldMkLst>
          <pc:docMk/>
          <pc:sldMk cId="2526357428" sldId="363"/>
        </pc:sldMkLst>
      </pc:sldChg>
      <pc:sldChg chg="addSp modSp modNotes">
        <pc:chgData name="Zhang, Li" userId="S::lxz200000@utdallas.edu::a884b79c-74b9-4936-823e-ba10dbce4c91" providerId="AD" clId="Web-{58BD7833-9C11-31CC-E3DA-65F5D248CA93}" dt="2023-05-01T19:43:34.929" v="381"/>
        <pc:sldMkLst>
          <pc:docMk/>
          <pc:sldMk cId="2452602052" sldId="364"/>
        </pc:sldMkLst>
        <pc:spChg chg="add mod">
          <ac:chgData name="Zhang, Li" userId="S::lxz200000@utdallas.edu::a884b79c-74b9-4936-823e-ba10dbce4c91" providerId="AD" clId="Web-{58BD7833-9C11-31CC-E3DA-65F5D248CA93}" dt="2023-05-01T19:38:15.797" v="274" actId="20577"/>
          <ac:spMkLst>
            <pc:docMk/>
            <pc:sldMk cId="2452602052" sldId="364"/>
            <ac:spMk id="3" creationId="{059EC251-874F-9B49-455B-7CB04FC87A79}"/>
          </ac:spMkLst>
        </pc:spChg>
      </pc:sldChg>
    </pc:docChg>
  </pc:docChgLst>
  <pc:docChgLst>
    <pc:chgData name="Lakshmipathy, Divya" userId="S::dxl210008@utdallas.edu::ca977591-46d4-450e-b8d6-d5a1ae515830" providerId="AD" clId="Web-{DD76C1D1-1813-CEC6-DBC6-D6211F6390AC}"/>
    <pc:docChg chg="modSld">
      <pc:chgData name="Lakshmipathy, Divya" userId="S::dxl210008@utdallas.edu::ca977591-46d4-450e-b8d6-d5a1ae515830" providerId="AD" clId="Web-{DD76C1D1-1813-CEC6-DBC6-D6211F6390AC}" dt="2023-04-30T03:15:45.914" v="32" actId="1076"/>
      <pc:docMkLst>
        <pc:docMk/>
      </pc:docMkLst>
      <pc:sldChg chg="modSp">
        <pc:chgData name="Lakshmipathy, Divya" userId="S::dxl210008@utdallas.edu::ca977591-46d4-450e-b8d6-d5a1ae515830" providerId="AD" clId="Web-{DD76C1D1-1813-CEC6-DBC6-D6211F6390AC}" dt="2023-04-30T03:15:45.914" v="32" actId="1076"/>
        <pc:sldMkLst>
          <pc:docMk/>
          <pc:sldMk cId="0" sldId="261"/>
        </pc:sldMkLst>
        <pc:spChg chg="mod">
          <ac:chgData name="Lakshmipathy, Divya" userId="S::dxl210008@utdallas.edu::ca977591-46d4-450e-b8d6-d5a1ae515830" providerId="AD" clId="Web-{DD76C1D1-1813-CEC6-DBC6-D6211F6390AC}" dt="2023-04-30T02:50:26.220" v="3" actId="20577"/>
          <ac:spMkLst>
            <pc:docMk/>
            <pc:sldMk cId="0" sldId="261"/>
            <ac:spMk id="2" creationId="{C39AE563-C19A-D74B-E50D-A3CAACADDF96}"/>
          </ac:spMkLst>
        </pc:spChg>
        <pc:spChg chg="mod">
          <ac:chgData name="Lakshmipathy, Divya" userId="S::dxl210008@utdallas.edu::ca977591-46d4-450e-b8d6-d5a1ae515830" providerId="AD" clId="Web-{DD76C1D1-1813-CEC6-DBC6-D6211F6390AC}" dt="2023-04-30T03:15:45.914" v="32" actId="1076"/>
          <ac:spMkLst>
            <pc:docMk/>
            <pc:sldMk cId="0" sldId="261"/>
            <ac:spMk id="521" creationId="{00000000-0000-0000-0000-000000000000}"/>
          </ac:spMkLst>
        </pc:spChg>
      </pc:sldChg>
      <pc:sldChg chg="modSp">
        <pc:chgData name="Lakshmipathy, Divya" userId="S::dxl210008@utdallas.edu::ca977591-46d4-450e-b8d6-d5a1ae515830" providerId="AD" clId="Web-{DD76C1D1-1813-CEC6-DBC6-D6211F6390AC}" dt="2023-04-30T03:02:20.870" v="20" actId="20577"/>
        <pc:sldMkLst>
          <pc:docMk/>
          <pc:sldMk cId="1453367989" sldId="318"/>
        </pc:sldMkLst>
        <pc:spChg chg="mod">
          <ac:chgData name="Lakshmipathy, Divya" userId="S::dxl210008@utdallas.edu::ca977591-46d4-450e-b8d6-d5a1ae515830" providerId="AD" clId="Web-{DD76C1D1-1813-CEC6-DBC6-D6211F6390AC}" dt="2023-04-30T02:59:22.395" v="4" actId="20577"/>
          <ac:spMkLst>
            <pc:docMk/>
            <pc:sldMk cId="1453367989" sldId="318"/>
            <ac:spMk id="8" creationId="{8BD7EA50-F444-6D77-21E7-20A7CBDE1034}"/>
          </ac:spMkLst>
        </pc:spChg>
        <pc:spChg chg="mod">
          <ac:chgData name="Lakshmipathy, Divya" userId="S::dxl210008@utdallas.edu::ca977591-46d4-450e-b8d6-d5a1ae515830" providerId="AD" clId="Web-{DD76C1D1-1813-CEC6-DBC6-D6211F6390AC}" dt="2023-04-30T03:02:20.870" v="20" actId="20577"/>
          <ac:spMkLst>
            <pc:docMk/>
            <pc:sldMk cId="1453367989" sldId="318"/>
            <ac:spMk id="28" creationId="{03F30A75-E5D5-D0BF-0D4A-F7EFCDF3CD0B}"/>
          </ac:spMkLst>
        </pc:spChg>
      </pc:sldChg>
      <pc:sldChg chg="modSp">
        <pc:chgData name="Lakshmipathy, Divya" userId="S::dxl210008@utdallas.edu::ca977591-46d4-450e-b8d6-d5a1ae515830" providerId="AD" clId="Web-{DD76C1D1-1813-CEC6-DBC6-D6211F6390AC}" dt="2023-04-30T02:59:50.756" v="7" actId="20577"/>
        <pc:sldMkLst>
          <pc:docMk/>
          <pc:sldMk cId="1980265113" sldId="320"/>
        </pc:sldMkLst>
        <pc:spChg chg="mod">
          <ac:chgData name="Lakshmipathy, Divya" userId="S::dxl210008@utdallas.edu::ca977591-46d4-450e-b8d6-d5a1ae515830" providerId="AD" clId="Web-{DD76C1D1-1813-CEC6-DBC6-D6211F6390AC}" dt="2023-04-30T02:59:50.756" v="7" actId="20577"/>
          <ac:spMkLst>
            <pc:docMk/>
            <pc:sldMk cId="1980265113" sldId="320"/>
            <ac:spMk id="8" creationId="{8BD7EA50-F444-6D77-21E7-20A7CBDE1034}"/>
          </ac:spMkLst>
        </pc:spChg>
      </pc:sldChg>
      <pc:sldChg chg="delSp modSp">
        <pc:chgData name="Lakshmipathy, Divya" userId="S::dxl210008@utdallas.edu::ca977591-46d4-450e-b8d6-d5a1ae515830" providerId="AD" clId="Web-{DD76C1D1-1813-CEC6-DBC6-D6211F6390AC}" dt="2023-04-30T03:14:06.973" v="26" actId="1076"/>
        <pc:sldMkLst>
          <pc:docMk/>
          <pc:sldMk cId="3535407790" sldId="321"/>
        </pc:sldMkLst>
        <pc:picChg chg="del">
          <ac:chgData name="Lakshmipathy, Divya" userId="S::dxl210008@utdallas.edu::ca977591-46d4-450e-b8d6-d5a1ae515830" providerId="AD" clId="Web-{DD76C1D1-1813-CEC6-DBC6-D6211F6390AC}" dt="2023-04-30T03:08:36.368" v="24"/>
          <ac:picMkLst>
            <pc:docMk/>
            <pc:sldMk cId="3535407790" sldId="321"/>
            <ac:picMk id="2" creationId="{DB326AE8-9F0D-5079-6058-933CC008AFA3}"/>
          </ac:picMkLst>
        </pc:picChg>
        <pc:picChg chg="mod">
          <ac:chgData name="Lakshmipathy, Divya" userId="S::dxl210008@utdallas.edu::ca977591-46d4-450e-b8d6-d5a1ae515830" providerId="AD" clId="Web-{DD76C1D1-1813-CEC6-DBC6-D6211F6390AC}" dt="2023-04-30T03:14:06.973" v="26" actId="1076"/>
          <ac:picMkLst>
            <pc:docMk/>
            <pc:sldMk cId="3535407790" sldId="321"/>
            <ac:picMk id="7" creationId="{506C5840-2564-62F1-30AD-40ABA66E5D08}"/>
          </ac:picMkLst>
        </pc:picChg>
      </pc:sldChg>
      <pc:sldChg chg="modSp">
        <pc:chgData name="Lakshmipathy, Divya" userId="S::dxl210008@utdallas.edu::ca977591-46d4-450e-b8d6-d5a1ae515830" providerId="AD" clId="Web-{DD76C1D1-1813-CEC6-DBC6-D6211F6390AC}" dt="2023-04-30T03:01:20.321" v="19" actId="20577"/>
        <pc:sldMkLst>
          <pc:docMk/>
          <pc:sldMk cId="3021605792" sldId="324"/>
        </pc:sldMkLst>
        <pc:spChg chg="mod">
          <ac:chgData name="Lakshmipathy, Divya" userId="S::dxl210008@utdallas.edu::ca977591-46d4-450e-b8d6-d5a1ae515830" providerId="AD" clId="Web-{DD76C1D1-1813-CEC6-DBC6-D6211F6390AC}" dt="2023-04-30T03:01:20.321" v="19" actId="20577"/>
          <ac:spMkLst>
            <pc:docMk/>
            <pc:sldMk cId="3021605792" sldId="324"/>
            <ac:spMk id="8" creationId="{8BD7EA50-F444-6D77-21E7-20A7CBDE1034}"/>
          </ac:spMkLst>
        </pc:spChg>
      </pc:sldChg>
      <pc:sldChg chg="modSp">
        <pc:chgData name="Lakshmipathy, Divya" userId="S::dxl210008@utdallas.edu::ca977591-46d4-450e-b8d6-d5a1ae515830" providerId="AD" clId="Web-{DD76C1D1-1813-CEC6-DBC6-D6211F6390AC}" dt="2023-04-30T03:02:43.605" v="22" actId="20577"/>
        <pc:sldMkLst>
          <pc:docMk/>
          <pc:sldMk cId="3638581592" sldId="325"/>
        </pc:sldMkLst>
        <pc:spChg chg="mod">
          <ac:chgData name="Lakshmipathy, Divya" userId="S::dxl210008@utdallas.edu::ca977591-46d4-450e-b8d6-d5a1ae515830" providerId="AD" clId="Web-{DD76C1D1-1813-CEC6-DBC6-D6211F6390AC}" dt="2023-04-30T03:02:43.605" v="22" actId="20577"/>
          <ac:spMkLst>
            <pc:docMk/>
            <pc:sldMk cId="3638581592" sldId="325"/>
            <ac:spMk id="8" creationId="{8BD7EA50-F444-6D77-21E7-20A7CBDE1034}"/>
          </ac:spMkLst>
        </pc:spChg>
      </pc:sldChg>
      <pc:sldChg chg="modSp">
        <pc:chgData name="Lakshmipathy, Divya" userId="S::dxl210008@utdallas.edu::ca977591-46d4-450e-b8d6-d5a1ae515830" providerId="AD" clId="Web-{DD76C1D1-1813-CEC6-DBC6-D6211F6390AC}" dt="2023-04-30T03:04:24.484" v="23" actId="20577"/>
        <pc:sldMkLst>
          <pc:docMk/>
          <pc:sldMk cId="1217449243" sldId="328"/>
        </pc:sldMkLst>
        <pc:spChg chg="mod">
          <ac:chgData name="Lakshmipathy, Divya" userId="S::dxl210008@utdallas.edu::ca977591-46d4-450e-b8d6-d5a1ae515830" providerId="AD" clId="Web-{DD76C1D1-1813-CEC6-DBC6-D6211F6390AC}" dt="2023-04-30T03:04:24.484" v="23" actId="20577"/>
          <ac:spMkLst>
            <pc:docMk/>
            <pc:sldMk cId="1217449243" sldId="328"/>
            <ac:spMk id="8" creationId="{8BD7EA50-F444-6D77-21E7-20A7CBDE1034}"/>
          </ac:spMkLst>
        </pc:spChg>
      </pc:sldChg>
      <pc:sldChg chg="modSp">
        <pc:chgData name="Lakshmipathy, Divya" userId="S::dxl210008@utdallas.edu::ca977591-46d4-450e-b8d6-d5a1ae515830" providerId="AD" clId="Web-{DD76C1D1-1813-CEC6-DBC6-D6211F6390AC}" dt="2023-04-30T03:00:29.788" v="13" actId="20577"/>
        <pc:sldMkLst>
          <pc:docMk/>
          <pc:sldMk cId="4257777681" sldId="361"/>
        </pc:sldMkLst>
        <pc:spChg chg="mod">
          <ac:chgData name="Lakshmipathy, Divya" userId="S::dxl210008@utdallas.edu::ca977591-46d4-450e-b8d6-d5a1ae515830" providerId="AD" clId="Web-{DD76C1D1-1813-CEC6-DBC6-D6211F6390AC}" dt="2023-04-30T03:00:29.788" v="13" actId="20577"/>
          <ac:spMkLst>
            <pc:docMk/>
            <pc:sldMk cId="4257777681" sldId="361"/>
            <ac:spMk id="5" creationId="{2118703F-11D1-A47D-2CA6-7BC2FD764A5E}"/>
          </ac:spMkLst>
        </pc:spChg>
        <pc:spChg chg="mod">
          <ac:chgData name="Lakshmipathy, Divya" userId="S::dxl210008@utdallas.edu::ca977591-46d4-450e-b8d6-d5a1ae515830" providerId="AD" clId="Web-{DD76C1D1-1813-CEC6-DBC6-D6211F6390AC}" dt="2023-04-30T03:00:12.928" v="10" actId="20577"/>
          <ac:spMkLst>
            <pc:docMk/>
            <pc:sldMk cId="4257777681" sldId="361"/>
            <ac:spMk id="8" creationId="{8BD7EA50-F444-6D77-21E7-20A7CBDE1034}"/>
          </ac:spMkLst>
        </pc:spChg>
      </pc:sldChg>
      <pc:sldChg chg="modSp">
        <pc:chgData name="Lakshmipathy, Divya" userId="S::dxl210008@utdallas.edu::ca977591-46d4-450e-b8d6-d5a1ae515830" providerId="AD" clId="Web-{DD76C1D1-1813-CEC6-DBC6-D6211F6390AC}" dt="2023-04-30T03:00:04.647" v="9" actId="20577"/>
        <pc:sldMkLst>
          <pc:docMk/>
          <pc:sldMk cId="2696104087" sldId="362"/>
        </pc:sldMkLst>
        <pc:spChg chg="mod">
          <ac:chgData name="Lakshmipathy, Divya" userId="S::dxl210008@utdallas.edu::ca977591-46d4-450e-b8d6-d5a1ae515830" providerId="AD" clId="Web-{DD76C1D1-1813-CEC6-DBC6-D6211F6390AC}" dt="2023-04-30T03:00:04.647" v="9" actId="20577"/>
          <ac:spMkLst>
            <pc:docMk/>
            <pc:sldMk cId="2696104087" sldId="362"/>
            <ac:spMk id="8" creationId="{8BD7EA50-F444-6D77-21E7-20A7CBDE1034}"/>
          </ac:spMkLst>
        </pc:spChg>
      </pc:sldChg>
      <pc:sldChg chg="modSp">
        <pc:chgData name="Lakshmipathy, Divya" userId="S::dxl210008@utdallas.edu::ca977591-46d4-450e-b8d6-d5a1ae515830" providerId="AD" clId="Web-{DD76C1D1-1813-CEC6-DBC6-D6211F6390AC}" dt="2023-04-30T02:59:57.740" v="8" actId="20577"/>
        <pc:sldMkLst>
          <pc:docMk/>
          <pc:sldMk cId="2526357428" sldId="363"/>
        </pc:sldMkLst>
        <pc:spChg chg="mod">
          <ac:chgData name="Lakshmipathy, Divya" userId="S::dxl210008@utdallas.edu::ca977591-46d4-450e-b8d6-d5a1ae515830" providerId="AD" clId="Web-{DD76C1D1-1813-CEC6-DBC6-D6211F6390AC}" dt="2023-04-30T02:59:57.740" v="8" actId="20577"/>
          <ac:spMkLst>
            <pc:docMk/>
            <pc:sldMk cId="2526357428" sldId="363"/>
            <ac:spMk id="8" creationId="{8BD7EA50-F444-6D77-21E7-20A7CBDE1034}"/>
          </ac:spMkLst>
        </pc:spChg>
      </pc:sldChg>
    </pc:docChg>
  </pc:docChgLst>
  <pc:docChgLst>
    <pc:chgData name="Xu, Jiaxin" userId="S::jxx210004@utdallas.edu::c62a1410-af37-4b1e-84a4-212aa8274cb6" providerId="AD" clId="Web-{C7BA70C9-83CB-7A2D-CBF6-39613CDE24E2}"/>
    <pc:docChg chg="modSld">
      <pc:chgData name="Xu, Jiaxin" userId="S::jxx210004@utdallas.edu::c62a1410-af37-4b1e-84a4-212aa8274cb6" providerId="AD" clId="Web-{C7BA70C9-83CB-7A2D-CBF6-39613CDE24E2}" dt="2023-04-27T19:16:35.309" v="40"/>
      <pc:docMkLst>
        <pc:docMk/>
      </pc:docMkLst>
      <pc:sldChg chg="modSp">
        <pc:chgData name="Xu, Jiaxin" userId="S::jxx210004@utdallas.edu::c62a1410-af37-4b1e-84a4-212aa8274cb6" providerId="AD" clId="Web-{C7BA70C9-83CB-7A2D-CBF6-39613CDE24E2}" dt="2023-04-27T19:09:58.507" v="29" actId="1076"/>
        <pc:sldMkLst>
          <pc:docMk/>
          <pc:sldMk cId="0" sldId="256"/>
        </pc:sldMkLst>
        <pc:spChg chg="mod">
          <ac:chgData name="Xu, Jiaxin" userId="S::jxx210004@utdallas.edu::c62a1410-af37-4b1e-84a4-212aa8274cb6" providerId="AD" clId="Web-{C7BA70C9-83CB-7A2D-CBF6-39613CDE24E2}" dt="2023-04-27T19:09:54.960" v="28" actId="14100"/>
          <ac:spMkLst>
            <pc:docMk/>
            <pc:sldMk cId="0" sldId="256"/>
            <ac:spMk id="288" creationId="{00000000-0000-0000-0000-000000000000}"/>
          </ac:spMkLst>
        </pc:spChg>
        <pc:spChg chg="mod">
          <ac:chgData name="Xu, Jiaxin" userId="S::jxx210004@utdallas.edu::c62a1410-af37-4b1e-84a4-212aa8274cb6" providerId="AD" clId="Web-{C7BA70C9-83CB-7A2D-CBF6-39613CDE24E2}" dt="2023-04-27T19:09:47.788" v="27" actId="1076"/>
          <ac:spMkLst>
            <pc:docMk/>
            <pc:sldMk cId="0" sldId="256"/>
            <ac:spMk id="289" creationId="{00000000-0000-0000-0000-000000000000}"/>
          </ac:spMkLst>
        </pc:spChg>
        <pc:spChg chg="mod">
          <ac:chgData name="Xu, Jiaxin" userId="S::jxx210004@utdallas.edu::c62a1410-af37-4b1e-84a4-212aa8274cb6" providerId="AD" clId="Web-{C7BA70C9-83CB-7A2D-CBF6-39613CDE24E2}" dt="2023-04-27T19:09:58.507" v="29" actId="1076"/>
          <ac:spMkLst>
            <pc:docMk/>
            <pc:sldMk cId="0" sldId="256"/>
            <ac:spMk id="295" creationId="{00000000-0000-0000-0000-000000000000}"/>
          </ac:spMkLst>
        </pc:spChg>
        <pc:spChg chg="mod">
          <ac:chgData name="Xu, Jiaxin" userId="S::jxx210004@utdallas.edu::c62a1410-af37-4b1e-84a4-212aa8274cb6" providerId="AD" clId="Web-{C7BA70C9-83CB-7A2D-CBF6-39613CDE24E2}" dt="2023-04-27T19:08:42.647" v="16" actId="1076"/>
          <ac:spMkLst>
            <pc:docMk/>
            <pc:sldMk cId="0" sldId="256"/>
            <ac:spMk id="296" creationId="{00000000-0000-0000-0000-000000000000}"/>
          </ac:spMkLst>
        </pc:spChg>
        <pc:grpChg chg="mod">
          <ac:chgData name="Xu, Jiaxin" userId="S::jxx210004@utdallas.edu::c62a1410-af37-4b1e-84a4-212aa8274cb6" providerId="AD" clId="Web-{C7BA70C9-83CB-7A2D-CBF6-39613CDE24E2}" dt="2023-04-27T19:07:33.708" v="6" actId="14100"/>
          <ac:grpSpMkLst>
            <pc:docMk/>
            <pc:sldMk cId="0" sldId="256"/>
            <ac:grpSpMk id="298" creationId="{00000000-0000-0000-0000-000000000000}"/>
          </ac:grpSpMkLst>
        </pc:grpChg>
      </pc:sldChg>
      <pc:sldChg chg="modSp">
        <pc:chgData name="Xu, Jiaxin" userId="S::jxx210004@utdallas.edu::c62a1410-af37-4b1e-84a4-212aa8274cb6" providerId="AD" clId="Web-{C7BA70C9-83CB-7A2D-CBF6-39613CDE24E2}" dt="2023-04-27T19:13:48.776" v="34" actId="14100"/>
        <pc:sldMkLst>
          <pc:docMk/>
          <pc:sldMk cId="2377572290" sldId="316"/>
        </pc:sldMkLst>
        <pc:spChg chg="mod">
          <ac:chgData name="Xu, Jiaxin" userId="S::jxx210004@utdallas.edu::c62a1410-af37-4b1e-84a4-212aa8274cb6" providerId="AD" clId="Web-{C7BA70C9-83CB-7A2D-CBF6-39613CDE24E2}" dt="2023-04-27T19:13:48.776" v="34" actId="14100"/>
          <ac:spMkLst>
            <pc:docMk/>
            <pc:sldMk cId="2377572290" sldId="316"/>
            <ac:spMk id="8" creationId="{0B9F3965-D9A7-94A4-62D9-25C659E106D0}"/>
          </ac:spMkLst>
        </pc:spChg>
      </pc:sldChg>
      <pc:sldChg chg="modSp">
        <pc:chgData name="Xu, Jiaxin" userId="S::jxx210004@utdallas.edu::c62a1410-af37-4b1e-84a4-212aa8274cb6" providerId="AD" clId="Web-{C7BA70C9-83CB-7A2D-CBF6-39613CDE24E2}" dt="2023-04-27T19:16:35.309" v="40"/>
        <pc:sldMkLst>
          <pc:docMk/>
          <pc:sldMk cId="823206899" sldId="317"/>
        </pc:sldMkLst>
        <pc:graphicFrameChg chg="modGraphic">
          <ac:chgData name="Xu, Jiaxin" userId="S::jxx210004@utdallas.edu::c62a1410-af37-4b1e-84a4-212aa8274cb6" providerId="AD" clId="Web-{C7BA70C9-83CB-7A2D-CBF6-39613CDE24E2}" dt="2023-04-27T19:16:35.309" v="40"/>
          <ac:graphicFrameMkLst>
            <pc:docMk/>
            <pc:sldMk cId="823206899" sldId="317"/>
            <ac:graphicFrameMk id="9" creationId="{4E40B2CE-237B-8045-0253-B0405FC620F0}"/>
          </ac:graphicFrameMkLst>
        </pc:graphicFrameChg>
      </pc:sldChg>
      <pc:sldChg chg="modSp">
        <pc:chgData name="Xu, Jiaxin" userId="S::jxx210004@utdallas.edu::c62a1410-af37-4b1e-84a4-212aa8274cb6" providerId="AD" clId="Web-{C7BA70C9-83CB-7A2D-CBF6-39613CDE24E2}" dt="2023-04-27T19:16:12.559" v="39" actId="1076"/>
        <pc:sldMkLst>
          <pc:docMk/>
          <pc:sldMk cId="2523384353" sldId="357"/>
        </pc:sldMkLst>
        <pc:graphicFrameChg chg="mod">
          <ac:chgData name="Xu, Jiaxin" userId="S::jxx210004@utdallas.edu::c62a1410-af37-4b1e-84a4-212aa8274cb6" providerId="AD" clId="Web-{C7BA70C9-83CB-7A2D-CBF6-39613CDE24E2}" dt="2023-04-27T19:16:12.559" v="39" actId="1076"/>
          <ac:graphicFrameMkLst>
            <pc:docMk/>
            <pc:sldMk cId="2523384353" sldId="357"/>
            <ac:graphicFrameMk id="3" creationId="{44261872-0CD0-FB91-2FE2-4E747675834D}"/>
          </ac:graphicFrameMkLst>
        </pc:graphicFrameChg>
      </pc:sldChg>
      <pc:sldChg chg="modSp">
        <pc:chgData name="Xu, Jiaxin" userId="S::jxx210004@utdallas.edu::c62a1410-af37-4b1e-84a4-212aa8274cb6" providerId="AD" clId="Web-{C7BA70C9-83CB-7A2D-CBF6-39613CDE24E2}" dt="2023-04-27T19:16:02.824" v="38" actId="1076"/>
        <pc:sldMkLst>
          <pc:docMk/>
          <pc:sldMk cId="3289997368" sldId="358"/>
        </pc:sldMkLst>
        <pc:spChg chg="mod">
          <ac:chgData name="Xu, Jiaxin" userId="S::jxx210004@utdallas.edu::c62a1410-af37-4b1e-84a4-212aa8274cb6" providerId="AD" clId="Web-{C7BA70C9-83CB-7A2D-CBF6-39613CDE24E2}" dt="2023-04-27T19:15:53.027" v="36" actId="1076"/>
          <ac:spMkLst>
            <pc:docMk/>
            <pc:sldMk cId="3289997368" sldId="358"/>
            <ac:spMk id="5038" creationId="{00000000-0000-0000-0000-000000000000}"/>
          </ac:spMkLst>
        </pc:spChg>
        <pc:cxnChg chg="mod">
          <ac:chgData name="Xu, Jiaxin" userId="S::jxx210004@utdallas.edu::c62a1410-af37-4b1e-84a4-212aa8274cb6" providerId="AD" clId="Web-{C7BA70C9-83CB-7A2D-CBF6-39613CDE24E2}" dt="2023-04-27T19:16:02.824" v="38" actId="1076"/>
          <ac:cxnSpMkLst>
            <pc:docMk/>
            <pc:sldMk cId="3289997368" sldId="358"/>
            <ac:cxnSpMk id="5042" creationId="{00000000-0000-0000-0000-000000000000}"/>
          </ac:cxnSpMkLst>
        </pc:cxnChg>
        <pc:cxnChg chg="mod">
          <ac:chgData name="Xu, Jiaxin" userId="S::jxx210004@utdallas.edu::c62a1410-af37-4b1e-84a4-212aa8274cb6" providerId="AD" clId="Web-{C7BA70C9-83CB-7A2D-CBF6-39613CDE24E2}" dt="2023-04-27T19:15:56.434" v="37" actId="1076"/>
          <ac:cxnSpMkLst>
            <pc:docMk/>
            <pc:sldMk cId="3289997368" sldId="358"/>
            <ac:cxnSpMk id="5043" creationId="{00000000-0000-0000-0000-000000000000}"/>
          </ac:cxnSpMkLst>
        </pc:cxnChg>
        <pc:cxnChg chg="mod">
          <ac:chgData name="Xu, Jiaxin" userId="S::jxx210004@utdallas.edu::c62a1410-af37-4b1e-84a4-212aa8274cb6" providerId="AD" clId="Web-{C7BA70C9-83CB-7A2D-CBF6-39613CDE24E2}" dt="2023-04-27T19:15:53.027" v="36" actId="1076"/>
          <ac:cxnSpMkLst>
            <pc:docMk/>
            <pc:sldMk cId="3289997368" sldId="358"/>
            <ac:cxnSpMk id="5050" creationId="{00000000-0000-0000-0000-000000000000}"/>
          </ac:cxnSpMkLst>
        </pc:cxnChg>
      </pc:sldChg>
    </pc:docChg>
  </pc:docChgLst>
  <pc:docChgLst>
    <pc:chgData name="Zhang, Li" userId="S::lxz200000@utdallas.edu::a884b79c-74b9-4936-823e-ba10dbce4c91" providerId="AD" clId="Web-{D7F36962-8ED5-24F2-7D61-4307854FEF71}"/>
    <pc:docChg chg="modSld sldOrd">
      <pc:chgData name="Zhang, Li" userId="S::lxz200000@utdallas.edu::a884b79c-74b9-4936-823e-ba10dbce4c91" providerId="AD" clId="Web-{D7F36962-8ED5-24F2-7D61-4307854FEF71}" dt="2023-04-29T06:44:52.865" v="396" actId="20577"/>
      <pc:docMkLst>
        <pc:docMk/>
      </pc:docMkLst>
      <pc:sldChg chg="addSp delSp modSp modNotes">
        <pc:chgData name="Zhang, Li" userId="S::lxz200000@utdallas.edu::a884b79c-74b9-4936-823e-ba10dbce4c91" providerId="AD" clId="Web-{D7F36962-8ED5-24F2-7D61-4307854FEF71}" dt="2023-04-29T06:44:20.567" v="394" actId="1076"/>
        <pc:sldMkLst>
          <pc:docMk/>
          <pc:sldMk cId="1453367989" sldId="318"/>
        </pc:sldMkLst>
        <pc:spChg chg="add del mod">
          <ac:chgData name="Zhang, Li" userId="S::lxz200000@utdallas.edu::a884b79c-74b9-4936-823e-ba10dbce4c91" providerId="AD" clId="Web-{D7F36962-8ED5-24F2-7D61-4307854FEF71}" dt="2023-04-29T05:38:08.094" v="189"/>
          <ac:spMkLst>
            <pc:docMk/>
            <pc:sldMk cId="1453367989" sldId="318"/>
            <ac:spMk id="3" creationId="{29D91CFE-8AFF-87E8-6E37-AF3F25F59D24}"/>
          </ac:spMkLst>
        </pc:spChg>
        <pc:spChg chg="add mod">
          <ac:chgData name="Zhang, Li" userId="S::lxz200000@utdallas.edu::a884b79c-74b9-4936-823e-ba10dbce4c91" providerId="AD" clId="Web-{D7F36962-8ED5-24F2-7D61-4307854FEF71}" dt="2023-04-29T06:10:33.563" v="275" actId="20577"/>
          <ac:spMkLst>
            <pc:docMk/>
            <pc:sldMk cId="1453367989" sldId="318"/>
            <ac:spMk id="7" creationId="{6FA39630-AFB0-111B-E1D1-B62B159E9629}"/>
          </ac:spMkLst>
        </pc:spChg>
        <pc:spChg chg="mod">
          <ac:chgData name="Zhang, Li" userId="S::lxz200000@utdallas.edu::a884b79c-74b9-4936-823e-ba10dbce4c91" providerId="AD" clId="Web-{D7F36962-8ED5-24F2-7D61-4307854FEF71}" dt="2023-04-29T06:12:38.692" v="311" actId="20577"/>
          <ac:spMkLst>
            <pc:docMk/>
            <pc:sldMk cId="1453367989" sldId="318"/>
            <ac:spMk id="8" creationId="{8BD7EA50-F444-6D77-21E7-20A7CBDE1034}"/>
          </ac:spMkLst>
        </pc:spChg>
        <pc:spChg chg="del topLvl">
          <ac:chgData name="Zhang, Li" userId="S::lxz200000@utdallas.edu::a884b79c-74b9-4936-823e-ba10dbce4c91" providerId="AD" clId="Web-{D7F36962-8ED5-24F2-7D61-4307854FEF71}" dt="2023-04-29T05:36:42.621" v="173"/>
          <ac:spMkLst>
            <pc:docMk/>
            <pc:sldMk cId="1453367989" sldId="318"/>
            <ac:spMk id="10" creationId="{CD6EE836-FDE0-2DED-A50E-0E8B2437A835}"/>
          </ac:spMkLst>
        </pc:spChg>
        <pc:spChg chg="del mod topLvl">
          <ac:chgData name="Zhang, Li" userId="S::lxz200000@utdallas.edu::a884b79c-74b9-4936-823e-ba10dbce4c91" providerId="AD" clId="Web-{D7F36962-8ED5-24F2-7D61-4307854FEF71}" dt="2023-04-29T05:36:46.324" v="174"/>
          <ac:spMkLst>
            <pc:docMk/>
            <pc:sldMk cId="1453367989" sldId="318"/>
            <ac:spMk id="11" creationId="{620ED463-679C-601C-6DEA-760EE4F3F212}"/>
          </ac:spMkLst>
        </pc:spChg>
        <pc:spChg chg="add del mod">
          <ac:chgData name="Zhang, Li" userId="S::lxz200000@utdallas.edu::a884b79c-74b9-4936-823e-ba10dbce4c91" providerId="AD" clId="Web-{D7F36962-8ED5-24F2-7D61-4307854FEF71}" dt="2023-04-29T05:27:50.581" v="158"/>
          <ac:spMkLst>
            <pc:docMk/>
            <pc:sldMk cId="1453367989" sldId="318"/>
            <ac:spMk id="14" creationId="{FF286036-80B5-A466-5DD2-2242E95DB7B1}"/>
          </ac:spMkLst>
        </pc:spChg>
        <pc:spChg chg="add del">
          <ac:chgData name="Zhang, Li" userId="S::lxz200000@utdallas.edu::a884b79c-74b9-4936-823e-ba10dbce4c91" providerId="AD" clId="Web-{D7F36962-8ED5-24F2-7D61-4307854FEF71}" dt="2023-04-29T05:27:25.049" v="155"/>
          <ac:spMkLst>
            <pc:docMk/>
            <pc:sldMk cId="1453367989" sldId="318"/>
            <ac:spMk id="16" creationId="{EA7E490C-74CA-8647-CA05-5F2F8D606CF2}"/>
          </ac:spMkLst>
        </pc:spChg>
        <pc:spChg chg="add del">
          <ac:chgData name="Zhang, Li" userId="S::lxz200000@utdallas.edu::a884b79c-74b9-4936-823e-ba10dbce4c91" providerId="AD" clId="Web-{D7F36962-8ED5-24F2-7D61-4307854FEF71}" dt="2023-04-29T05:27:25.049" v="154"/>
          <ac:spMkLst>
            <pc:docMk/>
            <pc:sldMk cId="1453367989" sldId="318"/>
            <ac:spMk id="18" creationId="{46EE3B58-D06A-BA8A-979E-C287032DB973}"/>
          </ac:spMkLst>
        </pc:spChg>
        <pc:spChg chg="add del">
          <ac:chgData name="Zhang, Li" userId="S::lxz200000@utdallas.edu::a884b79c-74b9-4936-823e-ba10dbce4c91" providerId="AD" clId="Web-{D7F36962-8ED5-24F2-7D61-4307854FEF71}" dt="2023-04-29T05:27:25.049" v="152"/>
          <ac:spMkLst>
            <pc:docMk/>
            <pc:sldMk cId="1453367989" sldId="318"/>
            <ac:spMk id="24" creationId="{7B834D8F-A296-E97E-86B9-3B7E28E7D48F}"/>
          </ac:spMkLst>
        </pc:spChg>
        <pc:spChg chg="add mod">
          <ac:chgData name="Zhang, Li" userId="S::lxz200000@utdallas.edu::a884b79c-74b9-4936-823e-ba10dbce4c91" providerId="AD" clId="Web-{D7F36962-8ED5-24F2-7D61-4307854FEF71}" dt="2023-04-29T06:44:20.567" v="394" actId="1076"/>
          <ac:spMkLst>
            <pc:docMk/>
            <pc:sldMk cId="1453367989" sldId="318"/>
            <ac:spMk id="28" creationId="{03F30A75-E5D5-D0BF-0D4A-F7EFCDF3CD0B}"/>
          </ac:spMkLst>
        </pc:spChg>
        <pc:grpChg chg="add del mod">
          <ac:chgData name="Zhang, Li" userId="S::lxz200000@utdallas.edu::a884b79c-74b9-4936-823e-ba10dbce4c91" providerId="AD" clId="Web-{D7F36962-8ED5-24F2-7D61-4307854FEF71}" dt="2023-04-29T05:36:42.621" v="173"/>
          <ac:grpSpMkLst>
            <pc:docMk/>
            <pc:sldMk cId="1453367989" sldId="318"/>
            <ac:grpSpMk id="12" creationId="{2CA20E37-19A3-ADEE-CF4E-F143652C9F2E}"/>
          </ac:grpSpMkLst>
        </pc:grpChg>
        <pc:grpChg chg="add del">
          <ac:chgData name="Zhang, Li" userId="S::lxz200000@utdallas.edu::a884b79c-74b9-4936-823e-ba10dbce4c91" providerId="AD" clId="Web-{D7F36962-8ED5-24F2-7D61-4307854FEF71}" dt="2023-04-29T05:27:25.049" v="153"/>
          <ac:grpSpMkLst>
            <pc:docMk/>
            <pc:sldMk cId="1453367989" sldId="318"/>
            <ac:grpSpMk id="22" creationId="{8CFA9301-3752-4E76-8BAB-C7F82B1FEFDB}"/>
          </ac:grpSpMkLst>
        </pc:grpChg>
        <pc:picChg chg="add del mod">
          <ac:chgData name="Zhang, Li" userId="S::lxz200000@utdallas.edu::a884b79c-74b9-4936-823e-ba10dbce4c91" providerId="AD" clId="Web-{D7F36962-8ED5-24F2-7D61-4307854FEF71}" dt="2023-04-29T05:36:55.591" v="178"/>
          <ac:picMkLst>
            <pc:docMk/>
            <pc:sldMk cId="1453367989" sldId="318"/>
            <ac:picMk id="25" creationId="{44860319-333E-384D-E2CD-4C8C08214228}"/>
          </ac:picMkLst>
        </pc:picChg>
        <pc:picChg chg="add mod">
          <ac:chgData name="Zhang, Li" userId="S::lxz200000@utdallas.edu::a884b79c-74b9-4936-823e-ba10dbce4c91" providerId="AD" clId="Web-{D7F36962-8ED5-24F2-7D61-4307854FEF71}" dt="2023-04-29T06:12:15.254" v="302" actId="1076"/>
          <ac:picMkLst>
            <pc:docMk/>
            <pc:sldMk cId="1453367989" sldId="318"/>
            <ac:picMk id="26" creationId="{340735C5-440D-5D8B-B918-95E3214E24C0}"/>
          </ac:picMkLst>
        </pc:picChg>
        <pc:picChg chg="add mod">
          <ac:chgData name="Zhang, Li" userId="S::lxz200000@utdallas.edu::a884b79c-74b9-4936-823e-ba10dbce4c91" providerId="AD" clId="Web-{D7F36962-8ED5-24F2-7D61-4307854FEF71}" dt="2023-04-29T06:12:09.691" v="301" actId="1076"/>
          <ac:picMkLst>
            <pc:docMk/>
            <pc:sldMk cId="1453367989" sldId="318"/>
            <ac:picMk id="27" creationId="{19A74487-7440-7231-3290-87AE6C1E602D}"/>
          </ac:picMkLst>
        </pc:picChg>
      </pc:sldChg>
      <pc:sldChg chg="addSp modSp ord">
        <pc:chgData name="Zhang, Li" userId="S::lxz200000@utdallas.edu::a884b79c-74b9-4936-823e-ba10dbce4c91" providerId="AD" clId="Web-{D7F36962-8ED5-24F2-7D61-4307854FEF71}" dt="2023-04-29T06:36:47.002" v="383" actId="20577"/>
        <pc:sldMkLst>
          <pc:docMk/>
          <pc:sldMk cId="3021605792" sldId="324"/>
        </pc:sldMkLst>
        <pc:spChg chg="add mod">
          <ac:chgData name="Zhang, Li" userId="S::lxz200000@utdallas.edu::a884b79c-74b9-4936-823e-ba10dbce4c91" providerId="AD" clId="Web-{D7F36962-8ED5-24F2-7D61-4307854FEF71}" dt="2023-04-29T06:29:55.132" v="315" actId="1076"/>
          <ac:spMkLst>
            <pc:docMk/>
            <pc:sldMk cId="3021605792" sldId="324"/>
            <ac:spMk id="5" creationId="{6A85C764-AD94-AC66-3043-37F9166ACEAF}"/>
          </ac:spMkLst>
        </pc:spChg>
        <pc:spChg chg="mod">
          <ac:chgData name="Zhang, Li" userId="S::lxz200000@utdallas.edu::a884b79c-74b9-4936-823e-ba10dbce4c91" providerId="AD" clId="Web-{D7F36962-8ED5-24F2-7D61-4307854FEF71}" dt="2023-04-29T06:36:47.002" v="383" actId="20577"/>
          <ac:spMkLst>
            <pc:docMk/>
            <pc:sldMk cId="3021605792" sldId="324"/>
            <ac:spMk id="8" creationId="{8BD7EA50-F444-6D77-21E7-20A7CBDE1034}"/>
          </ac:spMkLst>
        </pc:spChg>
        <pc:picChg chg="add mod">
          <ac:chgData name="Zhang, Li" userId="S::lxz200000@utdallas.edu::a884b79c-74b9-4936-823e-ba10dbce4c91" providerId="AD" clId="Web-{D7F36962-8ED5-24F2-7D61-4307854FEF71}" dt="2023-04-29T06:29:12.990" v="313" actId="1076"/>
          <ac:picMkLst>
            <pc:docMk/>
            <pc:sldMk cId="3021605792" sldId="324"/>
            <ac:picMk id="2" creationId="{5EB7F219-68BC-B661-56FA-7D3F75939DCB}"/>
          </ac:picMkLst>
        </pc:picChg>
      </pc:sldChg>
      <pc:sldChg chg="modSp">
        <pc:chgData name="Zhang, Li" userId="S::lxz200000@utdallas.edu::a884b79c-74b9-4936-823e-ba10dbce4c91" providerId="AD" clId="Web-{D7F36962-8ED5-24F2-7D61-4307854FEF71}" dt="2023-04-29T05:26:21.390" v="137" actId="1076"/>
        <pc:sldMkLst>
          <pc:docMk/>
          <pc:sldMk cId="3815120501" sldId="332"/>
        </pc:sldMkLst>
        <pc:grpChg chg="mod">
          <ac:chgData name="Zhang, Li" userId="S::lxz200000@utdallas.edu::a884b79c-74b9-4936-823e-ba10dbce4c91" providerId="AD" clId="Web-{D7F36962-8ED5-24F2-7D61-4307854FEF71}" dt="2023-04-29T05:26:21.390" v="137" actId="1076"/>
          <ac:grpSpMkLst>
            <pc:docMk/>
            <pc:sldMk cId="3815120501" sldId="332"/>
            <ac:grpSpMk id="870" creationId="{00000000-0000-0000-0000-000000000000}"/>
          </ac:grpSpMkLst>
        </pc:grpChg>
      </pc:sldChg>
      <pc:sldChg chg="modSp modNotes">
        <pc:chgData name="Zhang, Li" userId="S::lxz200000@utdallas.edu::a884b79c-74b9-4936-823e-ba10dbce4c91" providerId="AD" clId="Web-{D7F36962-8ED5-24F2-7D61-4307854FEF71}" dt="2023-04-29T06:42:51.283" v="390"/>
        <pc:sldMkLst>
          <pc:docMk/>
          <pc:sldMk cId="3848328044" sldId="353"/>
        </pc:sldMkLst>
        <pc:spChg chg="mod">
          <ac:chgData name="Zhang, Li" userId="S::lxz200000@utdallas.edu::a884b79c-74b9-4936-823e-ba10dbce4c91" providerId="AD" clId="Web-{D7F36962-8ED5-24F2-7D61-4307854FEF71}" dt="2023-04-29T06:42:51.221" v="389" actId="20577"/>
          <ac:spMkLst>
            <pc:docMk/>
            <pc:sldMk cId="3848328044" sldId="353"/>
            <ac:spMk id="8" creationId="{86BDA60F-65C8-CA15-6067-6CA4651C9BB9}"/>
          </ac:spMkLst>
        </pc:spChg>
      </pc:sldChg>
      <pc:sldChg chg="modSp">
        <pc:chgData name="Zhang, Li" userId="S::lxz200000@utdallas.edu::a884b79c-74b9-4936-823e-ba10dbce4c91" providerId="AD" clId="Web-{D7F36962-8ED5-24F2-7D61-4307854FEF71}" dt="2023-04-29T05:29:38.616" v="172" actId="1076"/>
        <pc:sldMkLst>
          <pc:docMk/>
          <pc:sldMk cId="2469580182" sldId="359"/>
        </pc:sldMkLst>
        <pc:spChg chg="mod">
          <ac:chgData name="Zhang, Li" userId="S::lxz200000@utdallas.edu::a884b79c-74b9-4936-823e-ba10dbce4c91" providerId="AD" clId="Web-{D7F36962-8ED5-24F2-7D61-4307854FEF71}" dt="2023-04-29T05:29:38.616" v="172" actId="1076"/>
          <ac:spMkLst>
            <pc:docMk/>
            <pc:sldMk cId="2469580182" sldId="359"/>
            <ac:spMk id="5216" creationId="{00000000-0000-0000-0000-000000000000}"/>
          </ac:spMkLst>
        </pc:spChg>
      </pc:sldChg>
      <pc:sldChg chg="modSp">
        <pc:chgData name="Zhang, Li" userId="S::lxz200000@utdallas.edu::a884b79c-74b9-4936-823e-ba10dbce4c91" providerId="AD" clId="Web-{D7F36962-8ED5-24F2-7D61-4307854FEF71}" dt="2023-04-29T06:44:52.865" v="396" actId="20577"/>
        <pc:sldMkLst>
          <pc:docMk/>
          <pc:sldMk cId="4257777681" sldId="361"/>
        </pc:sldMkLst>
        <pc:spChg chg="mod">
          <ac:chgData name="Zhang, Li" userId="S::lxz200000@utdallas.edu::a884b79c-74b9-4936-823e-ba10dbce4c91" providerId="AD" clId="Web-{D7F36962-8ED5-24F2-7D61-4307854FEF71}" dt="2023-04-29T06:44:52.865" v="396" actId="20577"/>
          <ac:spMkLst>
            <pc:docMk/>
            <pc:sldMk cId="4257777681" sldId="361"/>
            <ac:spMk id="8" creationId="{8BD7EA50-F444-6D77-21E7-20A7CBDE1034}"/>
          </ac:spMkLst>
        </pc:spChg>
      </pc:sldChg>
    </pc:docChg>
  </pc:docChgLst>
  <pc:docChgLst>
    <pc:chgData name="Lakshmipathy, Divya" userId="S::dxl210008@utdallas.edu::ca977591-46d4-450e-b8d6-d5a1ae515830" providerId="AD" clId="Web-{34870B1D-EF1D-16D1-D0AE-373D66FFBA1F}"/>
    <pc:docChg chg="modSld">
      <pc:chgData name="Lakshmipathy, Divya" userId="S::dxl210008@utdallas.edu::ca977591-46d4-450e-b8d6-d5a1ae515830" providerId="AD" clId="Web-{34870B1D-EF1D-16D1-D0AE-373D66FFBA1F}" dt="2023-04-30T19:27:42.321" v="7"/>
      <pc:docMkLst>
        <pc:docMk/>
      </pc:docMkLst>
      <pc:sldChg chg="modSp">
        <pc:chgData name="Lakshmipathy, Divya" userId="S::dxl210008@utdallas.edu::ca977591-46d4-450e-b8d6-d5a1ae515830" providerId="AD" clId="Web-{34870B1D-EF1D-16D1-D0AE-373D66FFBA1F}" dt="2023-04-30T18:51:25.816" v="1" actId="20577"/>
        <pc:sldMkLst>
          <pc:docMk/>
          <pc:sldMk cId="2377572290" sldId="316"/>
        </pc:sldMkLst>
        <pc:spChg chg="mod">
          <ac:chgData name="Lakshmipathy, Divya" userId="S::dxl210008@utdallas.edu::ca977591-46d4-450e-b8d6-d5a1ae515830" providerId="AD" clId="Web-{34870B1D-EF1D-16D1-D0AE-373D66FFBA1F}" dt="2023-04-30T18:51:25.816" v="1" actId="20577"/>
          <ac:spMkLst>
            <pc:docMk/>
            <pc:sldMk cId="2377572290" sldId="316"/>
            <ac:spMk id="8" creationId="{0B9F3965-D9A7-94A4-62D9-25C659E106D0}"/>
          </ac:spMkLst>
        </pc:spChg>
      </pc:sldChg>
      <pc:sldChg chg="addSp delSp modSp">
        <pc:chgData name="Lakshmipathy, Divya" userId="S::dxl210008@utdallas.edu::ca977591-46d4-450e-b8d6-d5a1ae515830" providerId="AD" clId="Web-{34870B1D-EF1D-16D1-D0AE-373D66FFBA1F}" dt="2023-04-30T19:27:42.321" v="7"/>
        <pc:sldMkLst>
          <pc:docMk/>
          <pc:sldMk cId="3535407790" sldId="321"/>
        </pc:sldMkLst>
        <pc:spChg chg="add del mod">
          <ac:chgData name="Lakshmipathy, Divya" userId="S::dxl210008@utdallas.edu::ca977591-46d4-450e-b8d6-d5a1ae515830" providerId="AD" clId="Web-{34870B1D-EF1D-16D1-D0AE-373D66FFBA1F}" dt="2023-04-30T19:26:31.491" v="5"/>
          <ac:spMkLst>
            <pc:docMk/>
            <pc:sldMk cId="3535407790" sldId="321"/>
            <ac:spMk id="2" creationId="{A6CAF0EB-D711-4D14-5ED3-FA6C7BE0BDA9}"/>
          </ac:spMkLst>
        </pc:spChg>
        <pc:picChg chg="add del mod">
          <ac:chgData name="Lakshmipathy, Divya" userId="S::dxl210008@utdallas.edu::ca977591-46d4-450e-b8d6-d5a1ae515830" providerId="AD" clId="Web-{34870B1D-EF1D-16D1-D0AE-373D66FFBA1F}" dt="2023-04-30T19:27:42.321" v="7"/>
          <ac:picMkLst>
            <pc:docMk/>
            <pc:sldMk cId="3535407790" sldId="321"/>
            <ac:picMk id="3" creationId="{17720136-EBE4-01AE-52BA-DD0920795108}"/>
          </ac:picMkLst>
        </pc:picChg>
      </pc:sldChg>
    </pc:docChg>
  </pc:docChgLst>
  <pc:docChgLst>
    <pc:chgData name="Xu, Jiaxin" userId="S::jxx210004@utdallas.edu::c62a1410-af37-4b1e-84a4-212aa8274cb6" providerId="AD" clId="Web-{6A5B1B45-12A0-3481-ABC4-EBE844FD66EE}"/>
    <pc:docChg chg="modSld">
      <pc:chgData name="Xu, Jiaxin" userId="S::jxx210004@utdallas.edu::c62a1410-af37-4b1e-84a4-212aa8274cb6" providerId="AD" clId="Web-{6A5B1B45-12A0-3481-ABC4-EBE844FD66EE}" dt="2023-04-27T19:38:55.635" v="217"/>
      <pc:docMkLst>
        <pc:docMk/>
      </pc:docMkLst>
      <pc:sldChg chg="modSp">
        <pc:chgData name="Xu, Jiaxin" userId="S::jxx210004@utdallas.edu::c62a1410-af37-4b1e-84a4-212aa8274cb6" providerId="AD" clId="Web-{6A5B1B45-12A0-3481-ABC4-EBE844FD66EE}" dt="2023-04-27T19:31:58.217" v="8" actId="20577"/>
        <pc:sldMkLst>
          <pc:docMk/>
          <pc:sldMk cId="2377572290" sldId="316"/>
        </pc:sldMkLst>
        <pc:spChg chg="mod">
          <ac:chgData name="Xu, Jiaxin" userId="S::jxx210004@utdallas.edu::c62a1410-af37-4b1e-84a4-212aa8274cb6" providerId="AD" clId="Web-{6A5B1B45-12A0-3481-ABC4-EBE844FD66EE}" dt="2023-04-27T19:31:58.217" v="8" actId="20577"/>
          <ac:spMkLst>
            <pc:docMk/>
            <pc:sldMk cId="2377572290" sldId="316"/>
            <ac:spMk id="8" creationId="{0B9F3965-D9A7-94A4-62D9-25C659E106D0}"/>
          </ac:spMkLst>
        </pc:spChg>
      </pc:sldChg>
      <pc:sldChg chg="modSp">
        <pc:chgData name="Xu, Jiaxin" userId="S::jxx210004@utdallas.edu::c62a1410-af37-4b1e-84a4-212aa8274cb6" providerId="AD" clId="Web-{6A5B1B45-12A0-3481-ABC4-EBE844FD66EE}" dt="2023-04-27T19:38:55.635" v="217"/>
        <pc:sldMkLst>
          <pc:docMk/>
          <pc:sldMk cId="2523384353" sldId="357"/>
        </pc:sldMkLst>
        <pc:graphicFrameChg chg="mod modGraphic">
          <ac:chgData name="Xu, Jiaxin" userId="S::jxx210004@utdallas.edu::c62a1410-af37-4b1e-84a4-212aa8274cb6" providerId="AD" clId="Web-{6A5B1B45-12A0-3481-ABC4-EBE844FD66EE}" dt="2023-04-27T19:38:55.635" v="217"/>
          <ac:graphicFrameMkLst>
            <pc:docMk/>
            <pc:sldMk cId="2523384353" sldId="357"/>
            <ac:graphicFrameMk id="3" creationId="{44261872-0CD0-FB91-2FE2-4E747675834D}"/>
          </ac:graphicFrameMkLst>
        </pc:graphicFrameChg>
      </pc:sldChg>
    </pc:docChg>
  </pc:docChgLst>
  <pc:docChgLst>
    <pc:chgData name="Lakshmipathy, Divya" userId="S::dxl210008@utdallas.edu::ca977591-46d4-450e-b8d6-d5a1ae515830" providerId="AD" clId="Web-{F721C855-9262-A9A9-C836-A34EC66F8D33}"/>
    <pc:docChg chg="delSld modSld">
      <pc:chgData name="Lakshmipathy, Divya" userId="S::dxl210008@utdallas.edu::ca977591-46d4-450e-b8d6-d5a1ae515830" providerId="AD" clId="Web-{F721C855-9262-A9A9-C836-A34EC66F8D33}" dt="2023-05-01T05:58:49.703" v="64" actId="20577"/>
      <pc:docMkLst>
        <pc:docMk/>
      </pc:docMkLst>
      <pc:sldChg chg="modSp">
        <pc:chgData name="Lakshmipathy, Divya" userId="S::dxl210008@utdallas.edu::ca977591-46d4-450e-b8d6-d5a1ae515830" providerId="AD" clId="Web-{F721C855-9262-A9A9-C836-A34EC66F8D33}" dt="2023-05-01T05:56:05.134" v="50" actId="1076"/>
        <pc:sldMkLst>
          <pc:docMk/>
          <pc:sldMk cId="0" sldId="256"/>
        </pc:sldMkLst>
        <pc:spChg chg="mod">
          <ac:chgData name="Lakshmipathy, Divya" userId="S::dxl210008@utdallas.edu::ca977591-46d4-450e-b8d6-d5a1ae515830" providerId="AD" clId="Web-{F721C855-9262-A9A9-C836-A34EC66F8D33}" dt="2023-05-01T05:56:05.134" v="50" actId="1076"/>
          <ac:spMkLst>
            <pc:docMk/>
            <pc:sldMk cId="0" sldId="256"/>
            <ac:spMk id="288" creationId="{00000000-0000-0000-0000-000000000000}"/>
          </ac:spMkLst>
        </pc:spChg>
        <pc:spChg chg="mod">
          <ac:chgData name="Lakshmipathy, Divya" userId="S::dxl210008@utdallas.edu::ca977591-46d4-450e-b8d6-d5a1ae515830" providerId="AD" clId="Web-{F721C855-9262-A9A9-C836-A34EC66F8D33}" dt="2023-05-01T05:55:36.352" v="48" actId="14100"/>
          <ac:spMkLst>
            <pc:docMk/>
            <pc:sldMk cId="0" sldId="256"/>
            <ac:spMk id="289" creationId="{00000000-0000-0000-0000-000000000000}"/>
          </ac:spMkLst>
        </pc:spChg>
      </pc:sldChg>
      <pc:sldChg chg="del">
        <pc:chgData name="Lakshmipathy, Divya" userId="S::dxl210008@utdallas.edu::ca977591-46d4-450e-b8d6-d5a1ae515830" providerId="AD" clId="Web-{F721C855-9262-A9A9-C836-A34EC66F8D33}" dt="2023-05-01T05:56:55.855" v="51"/>
        <pc:sldMkLst>
          <pc:docMk/>
          <pc:sldMk cId="0" sldId="260"/>
        </pc:sldMkLst>
      </pc:sldChg>
      <pc:sldChg chg="modSp">
        <pc:chgData name="Lakshmipathy, Divya" userId="S::dxl210008@utdallas.edu::ca977591-46d4-450e-b8d6-d5a1ae515830" providerId="AD" clId="Web-{F721C855-9262-A9A9-C836-A34EC66F8D33}" dt="2023-05-01T05:58:49.703" v="64" actId="20577"/>
        <pc:sldMkLst>
          <pc:docMk/>
          <pc:sldMk cId="0" sldId="261"/>
        </pc:sldMkLst>
        <pc:spChg chg="mod">
          <ac:chgData name="Lakshmipathy, Divya" userId="S::dxl210008@utdallas.edu::ca977591-46d4-450e-b8d6-d5a1ae515830" providerId="AD" clId="Web-{F721C855-9262-A9A9-C836-A34EC66F8D33}" dt="2023-05-01T05:58:49.703" v="64" actId="20577"/>
          <ac:spMkLst>
            <pc:docMk/>
            <pc:sldMk cId="0" sldId="261"/>
            <ac:spMk id="2" creationId="{C39AE563-C19A-D74B-E50D-A3CAACADDF96}"/>
          </ac:spMkLst>
        </pc:spChg>
      </pc:sldChg>
      <pc:sldChg chg="modSp">
        <pc:chgData name="Lakshmipathy, Divya" userId="S::dxl210008@utdallas.edu::ca977591-46d4-450e-b8d6-d5a1ae515830" providerId="AD" clId="Web-{F721C855-9262-A9A9-C836-A34EC66F8D33}" dt="2023-05-01T05:57:04.246" v="52" actId="20577"/>
        <pc:sldMkLst>
          <pc:docMk/>
          <pc:sldMk cId="0" sldId="273"/>
        </pc:sldMkLst>
        <pc:spChg chg="mod">
          <ac:chgData name="Lakshmipathy, Divya" userId="S::dxl210008@utdallas.edu::ca977591-46d4-450e-b8d6-d5a1ae515830" providerId="AD" clId="Web-{F721C855-9262-A9A9-C836-A34EC66F8D33}" dt="2023-05-01T05:57:04.246" v="52" actId="20577"/>
          <ac:spMkLst>
            <pc:docMk/>
            <pc:sldMk cId="0" sldId="273"/>
            <ac:spMk id="938" creationId="{00000000-0000-0000-0000-000000000000}"/>
          </ac:spMkLst>
        </pc:spChg>
        <pc:spChg chg="mod">
          <ac:chgData name="Lakshmipathy, Divya" userId="S::dxl210008@utdallas.edu::ca977591-46d4-450e-b8d6-d5a1ae515830" providerId="AD" clId="Web-{F721C855-9262-A9A9-C836-A34EC66F8D33}" dt="2023-05-01T05:50:46.577" v="32" actId="20577"/>
          <ac:spMkLst>
            <pc:docMk/>
            <pc:sldMk cId="0" sldId="273"/>
            <ac:spMk id="939" creationId="{00000000-0000-0000-0000-000000000000}"/>
          </ac:spMkLst>
        </pc:spChg>
      </pc:sldChg>
      <pc:sldChg chg="modSp">
        <pc:chgData name="Lakshmipathy, Divya" userId="S::dxl210008@utdallas.edu::ca977591-46d4-450e-b8d6-d5a1ae515830" providerId="AD" clId="Web-{F721C855-9262-A9A9-C836-A34EC66F8D33}" dt="2023-05-01T05:57:23.137" v="53" actId="20577"/>
        <pc:sldMkLst>
          <pc:docMk/>
          <pc:sldMk cId="0" sldId="284"/>
        </pc:sldMkLst>
        <pc:spChg chg="mod">
          <ac:chgData name="Lakshmipathy, Divya" userId="S::dxl210008@utdallas.edu::ca977591-46d4-450e-b8d6-d5a1ae515830" providerId="AD" clId="Web-{F721C855-9262-A9A9-C836-A34EC66F8D33}" dt="2023-05-01T05:57:23.137" v="53" actId="20577"/>
          <ac:spMkLst>
            <pc:docMk/>
            <pc:sldMk cId="0" sldId="284"/>
            <ac:spMk id="5163" creationId="{00000000-0000-0000-0000-000000000000}"/>
          </ac:spMkLst>
        </pc:spChg>
      </pc:sldChg>
      <pc:sldChg chg="modSp">
        <pc:chgData name="Lakshmipathy, Divya" userId="S::dxl210008@utdallas.edu::ca977591-46d4-450e-b8d6-d5a1ae515830" providerId="AD" clId="Web-{F721C855-9262-A9A9-C836-A34EC66F8D33}" dt="2023-05-01T05:49:19.871" v="14" actId="20577"/>
        <pc:sldMkLst>
          <pc:docMk/>
          <pc:sldMk cId="2377572290" sldId="316"/>
        </pc:sldMkLst>
        <pc:spChg chg="mod">
          <ac:chgData name="Lakshmipathy, Divya" userId="S::dxl210008@utdallas.edu::ca977591-46d4-450e-b8d6-d5a1ae515830" providerId="AD" clId="Web-{F721C855-9262-A9A9-C836-A34EC66F8D33}" dt="2023-05-01T05:49:19.871" v="14" actId="20577"/>
          <ac:spMkLst>
            <pc:docMk/>
            <pc:sldMk cId="2377572290" sldId="316"/>
            <ac:spMk id="8" creationId="{0B9F3965-D9A7-94A4-62D9-25C659E106D0}"/>
          </ac:spMkLst>
        </pc:spChg>
      </pc:sldChg>
      <pc:sldChg chg="modSp">
        <pc:chgData name="Lakshmipathy, Divya" userId="S::dxl210008@utdallas.edu::ca977591-46d4-450e-b8d6-d5a1ae515830" providerId="AD" clId="Web-{F721C855-9262-A9A9-C836-A34EC66F8D33}" dt="2023-05-01T05:52:16.986" v="36" actId="20577"/>
        <pc:sldMkLst>
          <pc:docMk/>
          <pc:sldMk cId="1453367989" sldId="318"/>
        </pc:sldMkLst>
        <pc:spChg chg="mod">
          <ac:chgData name="Lakshmipathy, Divya" userId="S::dxl210008@utdallas.edu::ca977591-46d4-450e-b8d6-d5a1ae515830" providerId="AD" clId="Web-{F721C855-9262-A9A9-C836-A34EC66F8D33}" dt="2023-05-01T05:52:16.986" v="36" actId="20577"/>
          <ac:spMkLst>
            <pc:docMk/>
            <pc:sldMk cId="1453367989" sldId="318"/>
            <ac:spMk id="8" creationId="{8BD7EA50-F444-6D77-21E7-20A7CBDE1034}"/>
          </ac:spMkLst>
        </pc:spChg>
      </pc:sldChg>
      <pc:sldChg chg="modSp">
        <pc:chgData name="Lakshmipathy, Divya" userId="S::dxl210008@utdallas.edu::ca977591-46d4-450e-b8d6-d5a1ae515830" providerId="AD" clId="Web-{F721C855-9262-A9A9-C836-A34EC66F8D33}" dt="2023-05-01T05:57:31.981" v="54" actId="20577"/>
        <pc:sldMkLst>
          <pc:docMk/>
          <pc:sldMk cId="1341856852" sldId="319"/>
        </pc:sldMkLst>
        <pc:spChg chg="mod">
          <ac:chgData name="Lakshmipathy, Divya" userId="S::dxl210008@utdallas.edu::ca977591-46d4-450e-b8d6-d5a1ae515830" providerId="AD" clId="Web-{F721C855-9262-A9A9-C836-A34EC66F8D33}" dt="2023-05-01T05:57:31.981" v="54" actId="20577"/>
          <ac:spMkLst>
            <pc:docMk/>
            <pc:sldMk cId="1341856852" sldId="319"/>
            <ac:spMk id="457" creationId="{00000000-0000-0000-0000-000000000000}"/>
          </ac:spMkLst>
        </pc:spChg>
      </pc:sldChg>
      <pc:sldChg chg="addSp delSp modSp">
        <pc:chgData name="Lakshmipathy, Divya" userId="S::dxl210008@utdallas.edu::ca977591-46d4-450e-b8d6-d5a1ae515830" providerId="AD" clId="Web-{F721C855-9262-A9A9-C836-A34EC66F8D33}" dt="2023-05-01T05:47:31.258" v="7"/>
        <pc:sldMkLst>
          <pc:docMk/>
          <pc:sldMk cId="3535407790" sldId="321"/>
        </pc:sldMkLst>
        <pc:picChg chg="add del mod">
          <ac:chgData name="Lakshmipathy, Divya" userId="S::dxl210008@utdallas.edu::ca977591-46d4-450e-b8d6-d5a1ae515830" providerId="AD" clId="Web-{F721C855-9262-A9A9-C836-A34EC66F8D33}" dt="2023-05-01T05:47:31.258" v="7"/>
          <ac:picMkLst>
            <pc:docMk/>
            <pc:sldMk cId="3535407790" sldId="321"/>
            <ac:picMk id="2" creationId="{3E024434-AA81-4016-7D41-C626D08E5764}"/>
          </ac:picMkLst>
        </pc:picChg>
        <pc:picChg chg="del">
          <ac:chgData name="Lakshmipathy, Divya" userId="S::dxl210008@utdallas.edu::ca977591-46d4-450e-b8d6-d5a1ae515830" providerId="AD" clId="Web-{F721C855-9262-A9A9-C836-A34EC66F8D33}" dt="2023-05-01T00:41:59.632" v="1"/>
          <ac:picMkLst>
            <pc:docMk/>
            <pc:sldMk cId="3535407790" sldId="321"/>
            <ac:picMk id="7" creationId="{506C5840-2564-62F1-30AD-40ABA66E5D08}"/>
          </ac:picMkLst>
        </pc:picChg>
      </pc:sldChg>
      <pc:sldChg chg="addSp modSp">
        <pc:chgData name="Lakshmipathy, Divya" userId="S::dxl210008@utdallas.edu::ca977591-46d4-450e-b8d6-d5a1ae515830" providerId="AD" clId="Web-{F721C855-9262-A9A9-C836-A34EC66F8D33}" dt="2023-05-01T05:51:41.891" v="34" actId="1076"/>
        <pc:sldMkLst>
          <pc:docMk/>
          <pc:sldMk cId="2808843498" sldId="323"/>
        </pc:sldMkLst>
        <pc:spChg chg="add mod">
          <ac:chgData name="Lakshmipathy, Divya" userId="S::dxl210008@utdallas.edu::ca977591-46d4-450e-b8d6-d5a1ae515830" providerId="AD" clId="Web-{F721C855-9262-A9A9-C836-A34EC66F8D33}" dt="2023-05-01T05:51:41.891" v="34" actId="1076"/>
          <ac:spMkLst>
            <pc:docMk/>
            <pc:sldMk cId="2808843498" sldId="323"/>
            <ac:spMk id="2" creationId="{D10D6043-4D4E-D65E-2130-C63DAF846954}"/>
          </ac:spMkLst>
        </pc:spChg>
      </pc:sldChg>
      <pc:sldChg chg="modSp">
        <pc:chgData name="Lakshmipathy, Divya" userId="S::dxl210008@utdallas.edu::ca977591-46d4-450e-b8d6-d5a1ae515830" providerId="AD" clId="Web-{F721C855-9262-A9A9-C836-A34EC66F8D33}" dt="2023-05-01T05:57:41.044" v="56" actId="20577"/>
        <pc:sldMkLst>
          <pc:docMk/>
          <pc:sldMk cId="1898677980" sldId="326"/>
        </pc:sldMkLst>
        <pc:spChg chg="mod">
          <ac:chgData name="Lakshmipathy, Divya" userId="S::dxl210008@utdallas.edu::ca977591-46d4-450e-b8d6-d5a1ae515830" providerId="AD" clId="Web-{F721C855-9262-A9A9-C836-A34EC66F8D33}" dt="2023-05-01T05:57:41.044" v="56" actId="20577"/>
          <ac:spMkLst>
            <pc:docMk/>
            <pc:sldMk cId="1898677980" sldId="326"/>
            <ac:spMk id="938" creationId="{00000000-0000-0000-0000-000000000000}"/>
          </ac:spMkLst>
        </pc:spChg>
      </pc:sldChg>
    </pc:docChg>
  </pc:docChgLst>
  <pc:docChgLst>
    <pc:chgData name="Xu, Jiaxin" userId="S::jxx210004@utdallas.edu::c62a1410-af37-4b1e-84a4-212aa8274cb6" providerId="AD" clId="Web-{DCD2E2CC-2218-32DD-020F-4B86744EC59F}"/>
    <pc:docChg chg="modSld">
      <pc:chgData name="Xu, Jiaxin" userId="S::jxx210004@utdallas.edu::c62a1410-af37-4b1e-84a4-212aa8274cb6" providerId="AD" clId="Web-{DCD2E2CC-2218-32DD-020F-4B86744EC59F}" dt="2023-04-27T23:23:48.011" v="2" actId="1076"/>
      <pc:docMkLst>
        <pc:docMk/>
      </pc:docMkLst>
      <pc:sldChg chg="delSp modSp">
        <pc:chgData name="Xu, Jiaxin" userId="S::jxx210004@utdallas.edu::c62a1410-af37-4b1e-84a4-212aa8274cb6" providerId="AD" clId="Web-{DCD2E2CC-2218-32DD-020F-4B86744EC59F}" dt="2023-04-27T23:23:48.011" v="2" actId="1076"/>
        <pc:sldMkLst>
          <pc:docMk/>
          <pc:sldMk cId="823206899" sldId="317"/>
        </pc:sldMkLst>
        <pc:spChg chg="del">
          <ac:chgData name="Xu, Jiaxin" userId="S::jxx210004@utdallas.edu::c62a1410-af37-4b1e-84a4-212aa8274cb6" providerId="AD" clId="Web-{DCD2E2CC-2218-32DD-020F-4B86744EC59F}" dt="2023-04-27T23:23:38.964" v="0"/>
          <ac:spMkLst>
            <pc:docMk/>
            <pc:sldMk cId="823206899" sldId="317"/>
            <ac:spMk id="8" creationId="{86BDA60F-65C8-CA15-6067-6CA4651C9BB9}"/>
          </ac:spMkLst>
        </pc:spChg>
        <pc:graphicFrameChg chg="mod">
          <ac:chgData name="Xu, Jiaxin" userId="S::jxx210004@utdallas.edu::c62a1410-af37-4b1e-84a4-212aa8274cb6" providerId="AD" clId="Web-{DCD2E2CC-2218-32DD-020F-4B86744EC59F}" dt="2023-04-27T23:23:48.011" v="2" actId="1076"/>
          <ac:graphicFrameMkLst>
            <pc:docMk/>
            <pc:sldMk cId="823206899" sldId="317"/>
            <ac:graphicFrameMk id="9" creationId="{4E40B2CE-237B-8045-0253-B0405FC620F0}"/>
          </ac:graphicFrameMkLst>
        </pc:graphicFrameChg>
      </pc:sldChg>
    </pc:docChg>
  </pc:docChgLst>
  <pc:docChgLst>
    <pc:chgData name="Zhang, Li" userId="S::lxz200000@utdallas.edu::a884b79c-74b9-4936-823e-ba10dbce4c91" providerId="AD" clId="Web-{DA213275-508F-D92E-2605-A155102ED3B8}"/>
    <pc:docChg chg="addSld modSld sldOrd">
      <pc:chgData name="Zhang, Li" userId="S::lxz200000@utdallas.edu::a884b79c-74b9-4936-823e-ba10dbce4c91" providerId="AD" clId="Web-{DA213275-508F-D92E-2605-A155102ED3B8}" dt="2023-05-01T06:25:09.322" v="831" actId="20577"/>
      <pc:docMkLst>
        <pc:docMk/>
      </pc:docMkLst>
      <pc:sldChg chg="modSp">
        <pc:chgData name="Zhang, Li" userId="S::lxz200000@utdallas.edu::a884b79c-74b9-4936-823e-ba10dbce4c91" providerId="AD" clId="Web-{DA213275-508F-D92E-2605-A155102ED3B8}" dt="2023-05-01T00:44:41.885" v="10" actId="14100"/>
        <pc:sldMkLst>
          <pc:docMk/>
          <pc:sldMk cId="0" sldId="284"/>
        </pc:sldMkLst>
        <pc:spChg chg="mod">
          <ac:chgData name="Zhang, Li" userId="S::lxz200000@utdallas.edu::a884b79c-74b9-4936-823e-ba10dbce4c91" providerId="AD" clId="Web-{DA213275-508F-D92E-2605-A155102ED3B8}" dt="2023-05-01T00:44:41.885" v="10" actId="14100"/>
          <ac:spMkLst>
            <pc:docMk/>
            <pc:sldMk cId="0" sldId="284"/>
            <ac:spMk id="5164" creationId="{00000000-0000-0000-0000-000000000000}"/>
          </ac:spMkLst>
        </pc:spChg>
      </pc:sldChg>
      <pc:sldChg chg="addSp modSp modNotes">
        <pc:chgData name="Zhang, Li" userId="S::lxz200000@utdallas.edu::a884b79c-74b9-4936-823e-ba10dbce4c91" providerId="AD" clId="Web-{DA213275-508F-D92E-2605-A155102ED3B8}" dt="2023-05-01T05:04:19.731" v="239" actId="20577"/>
        <pc:sldMkLst>
          <pc:docMk/>
          <pc:sldMk cId="2377572290" sldId="316"/>
        </pc:sldMkLst>
        <pc:spChg chg="add mod">
          <ac:chgData name="Zhang, Li" userId="S::lxz200000@utdallas.edu::a884b79c-74b9-4936-823e-ba10dbce4c91" providerId="AD" clId="Web-{DA213275-508F-D92E-2605-A155102ED3B8}" dt="2023-05-01T05:04:19.731" v="239" actId="20577"/>
          <ac:spMkLst>
            <pc:docMk/>
            <pc:sldMk cId="2377572290" sldId="316"/>
            <ac:spMk id="3" creationId="{74993E92-77F7-DB27-4F74-B12A41D38B9B}"/>
          </ac:spMkLst>
        </pc:spChg>
        <pc:spChg chg="mod">
          <ac:chgData name="Zhang, Li" userId="S::lxz200000@utdallas.edu::a884b79c-74b9-4936-823e-ba10dbce4c91" providerId="AD" clId="Web-{DA213275-508F-D92E-2605-A155102ED3B8}" dt="2023-05-01T04:58:33.281" v="146" actId="1076"/>
          <ac:spMkLst>
            <pc:docMk/>
            <pc:sldMk cId="2377572290" sldId="316"/>
            <ac:spMk id="8" creationId="{0B9F3965-D9A7-94A4-62D9-25C659E106D0}"/>
          </ac:spMkLst>
        </pc:spChg>
        <pc:picChg chg="add mod">
          <ac:chgData name="Zhang, Li" userId="S::lxz200000@utdallas.edu::a884b79c-74b9-4936-823e-ba10dbce4c91" providerId="AD" clId="Web-{DA213275-508F-D92E-2605-A155102ED3B8}" dt="2023-05-01T05:02:03.179" v="232" actId="1076"/>
          <ac:picMkLst>
            <pc:docMk/>
            <pc:sldMk cId="2377572290" sldId="316"/>
            <ac:picMk id="2" creationId="{696FAA4A-1BBE-826D-7113-B5E2C5878212}"/>
          </ac:picMkLst>
        </pc:picChg>
      </pc:sldChg>
      <pc:sldChg chg="delSp modSp">
        <pc:chgData name="Zhang, Li" userId="S::lxz200000@utdallas.edu::a884b79c-74b9-4936-823e-ba10dbce4c91" providerId="AD" clId="Web-{DA213275-508F-D92E-2605-A155102ED3B8}" dt="2023-05-01T06:23:44.912" v="824" actId="1076"/>
        <pc:sldMkLst>
          <pc:docMk/>
          <pc:sldMk cId="1453367989" sldId="318"/>
        </pc:sldMkLst>
        <pc:spChg chg="del">
          <ac:chgData name="Zhang, Li" userId="S::lxz200000@utdallas.edu::a884b79c-74b9-4936-823e-ba10dbce4c91" providerId="AD" clId="Web-{DA213275-508F-D92E-2605-A155102ED3B8}" dt="2023-05-01T06:23:41.318" v="823"/>
          <ac:spMkLst>
            <pc:docMk/>
            <pc:sldMk cId="1453367989" sldId="318"/>
            <ac:spMk id="7" creationId="{6FA39630-AFB0-111B-E1D1-B62B159E9629}"/>
          </ac:spMkLst>
        </pc:spChg>
        <pc:picChg chg="mod modCrop">
          <ac:chgData name="Zhang, Li" userId="S::lxz200000@utdallas.edu::a884b79c-74b9-4936-823e-ba10dbce4c91" providerId="AD" clId="Web-{DA213275-508F-D92E-2605-A155102ED3B8}" dt="2023-05-01T06:23:44.912" v="824" actId="1076"/>
          <ac:picMkLst>
            <pc:docMk/>
            <pc:sldMk cId="1453367989" sldId="318"/>
            <ac:picMk id="26" creationId="{340735C5-440D-5D8B-B918-95E3214E24C0}"/>
          </ac:picMkLst>
        </pc:picChg>
        <pc:picChg chg="mod">
          <ac:chgData name="Zhang, Li" userId="S::lxz200000@utdallas.edu::a884b79c-74b9-4936-823e-ba10dbce4c91" providerId="AD" clId="Web-{DA213275-508F-D92E-2605-A155102ED3B8}" dt="2023-05-01T06:23:19.536" v="817" actId="1076"/>
          <ac:picMkLst>
            <pc:docMk/>
            <pc:sldMk cId="1453367989" sldId="318"/>
            <ac:picMk id="27" creationId="{19A74487-7440-7231-3290-87AE6C1E602D}"/>
          </ac:picMkLst>
        </pc:picChg>
      </pc:sldChg>
      <pc:sldChg chg="modSp">
        <pc:chgData name="Zhang, Li" userId="S::lxz200000@utdallas.edu::a884b79c-74b9-4936-823e-ba10dbce4c91" providerId="AD" clId="Web-{DA213275-508F-D92E-2605-A155102ED3B8}" dt="2023-05-01T06:25:09.322" v="831" actId="20577"/>
        <pc:sldMkLst>
          <pc:docMk/>
          <pc:sldMk cId="1980265113" sldId="320"/>
        </pc:sldMkLst>
        <pc:spChg chg="mod">
          <ac:chgData name="Zhang, Li" userId="S::lxz200000@utdallas.edu::a884b79c-74b9-4936-823e-ba10dbce4c91" providerId="AD" clId="Web-{DA213275-508F-D92E-2605-A155102ED3B8}" dt="2023-05-01T06:25:09.322" v="831" actId="20577"/>
          <ac:spMkLst>
            <pc:docMk/>
            <pc:sldMk cId="1980265113" sldId="320"/>
            <ac:spMk id="8" creationId="{8BD7EA50-F444-6D77-21E7-20A7CBDE1034}"/>
          </ac:spMkLst>
        </pc:spChg>
      </pc:sldChg>
      <pc:sldChg chg="addSp modSp add mod ord replId modShow modNotes">
        <pc:chgData name="Zhang, Li" userId="S::lxz200000@utdallas.edu::a884b79c-74b9-4936-823e-ba10dbce4c91" providerId="AD" clId="Web-{DA213275-508F-D92E-2605-A155102ED3B8}" dt="2023-05-01T06:19:47.981" v="811" actId="1076"/>
        <pc:sldMkLst>
          <pc:docMk/>
          <pc:sldMk cId="2452602052" sldId="364"/>
        </pc:sldMkLst>
        <pc:spChg chg="add mod">
          <ac:chgData name="Zhang, Li" userId="S::lxz200000@utdallas.edu::a884b79c-74b9-4936-823e-ba10dbce4c91" providerId="AD" clId="Web-{DA213275-508F-D92E-2605-A155102ED3B8}" dt="2023-05-01T06:19:47.981" v="811" actId="1076"/>
          <ac:spMkLst>
            <pc:docMk/>
            <pc:sldMk cId="2452602052" sldId="364"/>
            <ac:spMk id="2" creationId="{D3E36BBD-6850-92CA-11AB-39E7A50A736A}"/>
          </ac:spMkLst>
        </pc:spChg>
        <pc:spChg chg="mod">
          <ac:chgData name="Zhang, Li" userId="S::lxz200000@utdallas.edu::a884b79c-74b9-4936-823e-ba10dbce4c91" providerId="AD" clId="Web-{DA213275-508F-D92E-2605-A155102ED3B8}" dt="2023-05-01T05:06:18.251" v="280" actId="1076"/>
          <ac:spMkLst>
            <pc:docMk/>
            <pc:sldMk cId="2452602052" sldId="364"/>
            <ac:spMk id="5072" creationId="{00000000-0000-0000-0000-000000000000}"/>
          </ac:spMkLst>
        </pc:spChg>
        <pc:spChg chg="mod">
          <ac:chgData name="Zhang, Li" userId="S::lxz200000@utdallas.edu::a884b79c-74b9-4936-823e-ba10dbce4c91" providerId="AD" clId="Web-{DA213275-508F-D92E-2605-A155102ED3B8}" dt="2023-05-01T05:53:06.467" v="620" actId="14100"/>
          <ac:spMkLst>
            <pc:docMk/>
            <pc:sldMk cId="2452602052" sldId="364"/>
            <ac:spMk id="5097" creationId="{00000000-0000-0000-0000-000000000000}"/>
          </ac:spMkLst>
        </pc:spChg>
        <pc:spChg chg="mod">
          <ac:chgData name="Zhang, Li" userId="S::lxz200000@utdallas.edu::a884b79c-74b9-4936-823e-ba10dbce4c91" providerId="AD" clId="Web-{DA213275-508F-D92E-2605-A155102ED3B8}" dt="2023-05-01T06:15:37.816" v="766" actId="1076"/>
          <ac:spMkLst>
            <pc:docMk/>
            <pc:sldMk cId="2452602052" sldId="364"/>
            <ac:spMk id="5098" creationId="{00000000-0000-0000-0000-000000000000}"/>
          </ac:spMkLst>
        </pc:spChg>
        <pc:spChg chg="mod">
          <ac:chgData name="Zhang, Li" userId="S::lxz200000@utdallas.edu::a884b79c-74b9-4936-823e-ba10dbce4c91" providerId="AD" clId="Web-{DA213275-508F-D92E-2605-A155102ED3B8}" dt="2023-05-01T05:19:11.267" v="434" actId="20577"/>
          <ac:spMkLst>
            <pc:docMk/>
            <pc:sldMk cId="2452602052" sldId="364"/>
            <ac:spMk id="5099" creationId="{00000000-0000-0000-0000-000000000000}"/>
          </ac:spMkLst>
        </pc:spChg>
        <pc:spChg chg="mod">
          <ac:chgData name="Zhang, Li" userId="S::lxz200000@utdallas.edu::a884b79c-74b9-4936-823e-ba10dbce4c91" providerId="AD" clId="Web-{DA213275-508F-D92E-2605-A155102ED3B8}" dt="2023-05-01T06:15:48.082" v="768" actId="14100"/>
          <ac:spMkLst>
            <pc:docMk/>
            <pc:sldMk cId="2452602052" sldId="364"/>
            <ac:spMk id="5100" creationId="{00000000-0000-0000-0000-000000000000}"/>
          </ac:spMkLst>
        </pc:spChg>
        <pc:spChg chg="mod">
          <ac:chgData name="Zhang, Li" userId="S::lxz200000@utdallas.edu::a884b79c-74b9-4936-823e-ba10dbce4c91" providerId="AD" clId="Web-{DA213275-508F-D92E-2605-A155102ED3B8}" dt="2023-05-01T05:44:14.135" v="607" actId="1076"/>
          <ac:spMkLst>
            <pc:docMk/>
            <pc:sldMk cId="2452602052" sldId="364"/>
            <ac:spMk id="5101" creationId="{00000000-0000-0000-0000-000000000000}"/>
          </ac:spMkLst>
        </pc:spChg>
        <pc:spChg chg="mod">
          <ac:chgData name="Zhang, Li" userId="S::lxz200000@utdallas.edu::a884b79c-74b9-4936-823e-ba10dbce4c91" providerId="AD" clId="Web-{DA213275-508F-D92E-2605-A155102ED3B8}" dt="2023-05-01T06:18:10.228" v="805" actId="20577"/>
          <ac:spMkLst>
            <pc:docMk/>
            <pc:sldMk cId="2452602052" sldId="364"/>
            <ac:spMk id="5102" creationId="{00000000-0000-0000-0000-000000000000}"/>
          </ac:spMkLst>
        </pc:spChg>
        <pc:spChg chg="mod">
          <ac:chgData name="Zhang, Li" userId="S::lxz200000@utdallas.edu::a884b79c-74b9-4936-823e-ba10dbce4c91" providerId="AD" clId="Web-{DA213275-508F-D92E-2605-A155102ED3B8}" dt="2023-05-01T05:20:11.551" v="452" actId="20577"/>
          <ac:spMkLst>
            <pc:docMk/>
            <pc:sldMk cId="2452602052" sldId="364"/>
            <ac:spMk id="5103" creationId="{00000000-0000-0000-0000-000000000000}"/>
          </ac:spMkLst>
        </pc:spChg>
        <pc:spChg chg="mod">
          <ac:chgData name="Zhang, Li" userId="S::lxz200000@utdallas.edu::a884b79c-74b9-4936-823e-ba10dbce4c91" providerId="AD" clId="Web-{DA213275-508F-D92E-2605-A155102ED3B8}" dt="2023-05-01T06:15:57.739" v="770" actId="14100"/>
          <ac:spMkLst>
            <pc:docMk/>
            <pc:sldMk cId="2452602052" sldId="364"/>
            <ac:spMk id="5104" creationId="{00000000-0000-0000-0000-000000000000}"/>
          </ac:spMkLst>
        </pc:spChg>
        <pc:spChg chg="mod">
          <ac:chgData name="Zhang, Li" userId="S::lxz200000@utdallas.edu::a884b79c-74b9-4936-823e-ba10dbce4c91" providerId="AD" clId="Web-{DA213275-508F-D92E-2605-A155102ED3B8}" dt="2023-05-01T06:16:09.286" v="773" actId="1076"/>
          <ac:spMkLst>
            <pc:docMk/>
            <pc:sldMk cId="2452602052" sldId="364"/>
            <ac:spMk id="5113" creationId="{00000000-0000-0000-0000-000000000000}"/>
          </ac:spMkLst>
        </pc:spChg>
        <pc:cxnChg chg="mod">
          <ac:chgData name="Zhang, Li" userId="S::lxz200000@utdallas.edu::a884b79c-74b9-4936-823e-ba10dbce4c91" providerId="AD" clId="Web-{DA213275-508F-D92E-2605-A155102ED3B8}" dt="2023-05-01T05:19:01.267" v="430" actId="1076"/>
          <ac:cxnSpMkLst>
            <pc:docMk/>
            <pc:sldMk cId="2452602052" sldId="364"/>
            <ac:cxnSpMk id="5105" creationId="{00000000-0000-0000-0000-000000000000}"/>
          </ac:cxnSpMkLst>
        </pc:cxnChg>
        <pc:cxnChg chg="mod">
          <ac:chgData name="Zhang, Li" userId="S::lxz200000@utdallas.edu::a884b79c-74b9-4936-823e-ba10dbce4c91" providerId="AD" clId="Web-{DA213275-508F-D92E-2605-A155102ED3B8}" dt="2023-05-01T05:18:55.876" v="429" actId="1076"/>
          <ac:cxnSpMkLst>
            <pc:docMk/>
            <pc:sldMk cId="2452602052" sldId="364"/>
            <ac:cxnSpMk id="5107" creationId="{00000000-0000-0000-0000-000000000000}"/>
          </ac:cxnSpMkLst>
        </pc:cxnChg>
        <pc:cxnChg chg="mod">
          <ac:chgData name="Zhang, Li" userId="S::lxz200000@utdallas.edu::a884b79c-74b9-4936-823e-ba10dbce4c91" providerId="AD" clId="Web-{DA213275-508F-D92E-2605-A155102ED3B8}" dt="2023-05-01T05:53:03.608" v="619" actId="1076"/>
          <ac:cxnSpMkLst>
            <pc:docMk/>
            <pc:sldMk cId="2452602052" sldId="364"/>
            <ac:cxnSpMk id="5109" creationId="{00000000-0000-0000-0000-000000000000}"/>
          </ac:cxnSpMkLst>
        </pc:cxnChg>
        <pc:cxnChg chg="mod">
          <ac:chgData name="Zhang, Li" userId="S::lxz200000@utdallas.edu::a884b79c-74b9-4936-823e-ba10dbce4c91" providerId="AD" clId="Web-{DA213275-508F-D92E-2605-A155102ED3B8}" dt="2023-05-01T05:44:14.135" v="607" actId="1076"/>
          <ac:cxnSpMkLst>
            <pc:docMk/>
            <pc:sldMk cId="2452602052" sldId="364"/>
            <ac:cxnSpMk id="5111" creationId="{00000000-0000-0000-0000-000000000000}"/>
          </ac:cxnSpMkLst>
        </pc:cxnChg>
      </pc:sldChg>
    </pc:docChg>
  </pc:docChgLst>
  <pc:docChgLst>
    <pc:chgData name="Zhang, Li" userId="S::lxz200000@utdallas.edu::a884b79c-74b9-4936-823e-ba10dbce4c91" providerId="AD" clId="Web-{E13771EE-0FAC-7D62-6F9A-E1EE18C79EB5}"/>
    <pc:docChg chg="modSld">
      <pc:chgData name="Zhang, Li" userId="S::lxz200000@utdallas.edu::a884b79c-74b9-4936-823e-ba10dbce4c91" providerId="AD" clId="Web-{E13771EE-0FAC-7D62-6F9A-E1EE18C79EB5}" dt="2023-05-02T03:33:11.141" v="1"/>
      <pc:docMkLst>
        <pc:docMk/>
      </pc:docMkLst>
      <pc:sldChg chg="delSp">
        <pc:chgData name="Zhang, Li" userId="S::lxz200000@utdallas.edu::a884b79c-74b9-4936-823e-ba10dbce4c91" providerId="AD" clId="Web-{E13771EE-0FAC-7D62-6F9A-E1EE18C79EB5}" dt="2023-05-02T03:33:11.141" v="1"/>
        <pc:sldMkLst>
          <pc:docMk/>
          <pc:sldMk cId="3021605792" sldId="324"/>
        </pc:sldMkLst>
        <pc:inkChg chg="del">
          <ac:chgData name="Zhang, Li" userId="S::lxz200000@utdallas.edu::a884b79c-74b9-4936-823e-ba10dbce4c91" providerId="AD" clId="Web-{E13771EE-0FAC-7D62-6F9A-E1EE18C79EB5}" dt="2023-05-02T03:33:11.141" v="1"/>
          <ac:inkMkLst>
            <pc:docMk/>
            <pc:sldMk cId="3021605792" sldId="324"/>
            <ac:inkMk id="3" creationId="{D0A307D8-5593-617E-3C7B-9F77B60E422D}"/>
          </ac:inkMkLst>
        </pc:inkChg>
        <pc:inkChg chg="del">
          <ac:chgData name="Zhang, Li" userId="S::lxz200000@utdallas.edu::a884b79c-74b9-4936-823e-ba10dbce4c91" providerId="AD" clId="Web-{E13771EE-0FAC-7D62-6F9A-E1EE18C79EB5}" dt="2023-05-02T03:33:08.781" v="0"/>
          <ac:inkMkLst>
            <pc:docMk/>
            <pc:sldMk cId="3021605792" sldId="324"/>
            <ac:inkMk id="7" creationId="{00458D7C-AD35-9B6F-611F-680661168DBD}"/>
          </ac:inkMkLst>
        </pc:inkChg>
      </pc:sldChg>
    </pc:docChg>
  </pc:docChgLst>
  <pc:docChgLst>
    <pc:chgData name="Lakshmipathy, Divya" userId="S::dxl210008@utdallas.edu::ca977591-46d4-450e-b8d6-d5a1ae515830" providerId="AD" clId="Web-{46FF3919-1FAF-1E7A-E6FB-8B061300B0A7}"/>
    <pc:docChg chg="addSld modSld sldOrd">
      <pc:chgData name="Lakshmipathy, Divya" userId="S::dxl210008@utdallas.edu::ca977591-46d4-450e-b8d6-d5a1ae515830" providerId="AD" clId="Web-{46FF3919-1FAF-1E7A-E6FB-8B061300B0A7}" dt="2023-04-27T04:47:46.175" v="90" actId="20577"/>
      <pc:docMkLst>
        <pc:docMk/>
      </pc:docMkLst>
      <pc:sldChg chg="modSp">
        <pc:chgData name="Lakshmipathy, Divya" userId="S::dxl210008@utdallas.edu::ca977591-46d4-450e-b8d6-d5a1ae515830" providerId="AD" clId="Web-{46FF3919-1FAF-1E7A-E6FB-8B061300B0A7}" dt="2023-04-27T03:23:29.846" v="0" actId="14100"/>
        <pc:sldMkLst>
          <pc:docMk/>
          <pc:sldMk cId="0" sldId="260"/>
        </pc:sldMkLst>
        <pc:grpChg chg="mod">
          <ac:chgData name="Lakshmipathy, Divya" userId="S::dxl210008@utdallas.edu::ca977591-46d4-450e-b8d6-d5a1ae515830" providerId="AD" clId="Web-{46FF3919-1FAF-1E7A-E6FB-8B061300B0A7}" dt="2023-04-27T03:23:29.846" v="0" actId="14100"/>
          <ac:grpSpMkLst>
            <pc:docMk/>
            <pc:sldMk cId="0" sldId="260"/>
            <ac:grpSpMk id="458" creationId="{00000000-0000-0000-0000-000000000000}"/>
          </ac:grpSpMkLst>
        </pc:grpChg>
      </pc:sldChg>
      <pc:sldChg chg="addSp delSp modSp ord">
        <pc:chgData name="Lakshmipathy, Divya" userId="S::dxl210008@utdallas.edu::ca977591-46d4-450e-b8d6-d5a1ae515830" providerId="AD" clId="Web-{46FF3919-1FAF-1E7A-E6FB-8B061300B0A7}" dt="2023-04-27T03:49:45.323" v="12"/>
        <pc:sldMkLst>
          <pc:docMk/>
          <pc:sldMk cId="0" sldId="271"/>
        </pc:sldMkLst>
        <pc:spChg chg="add del mod">
          <ac:chgData name="Lakshmipathy, Divya" userId="S::dxl210008@utdallas.edu::ca977591-46d4-450e-b8d6-d5a1ae515830" providerId="AD" clId="Web-{46FF3919-1FAF-1E7A-E6FB-8B061300B0A7}" dt="2023-04-27T03:49:30.713" v="9"/>
          <ac:spMkLst>
            <pc:docMk/>
            <pc:sldMk cId="0" sldId="271"/>
            <ac:spMk id="3" creationId="{DBBBF985-C945-86A5-F029-ADA515802D97}"/>
          </ac:spMkLst>
        </pc:spChg>
        <pc:spChg chg="add del mod">
          <ac:chgData name="Lakshmipathy, Divya" userId="S::dxl210008@utdallas.edu::ca977591-46d4-450e-b8d6-d5a1ae515830" providerId="AD" clId="Web-{46FF3919-1FAF-1E7A-E6FB-8B061300B0A7}" dt="2023-04-27T03:49:45.323" v="12"/>
          <ac:spMkLst>
            <pc:docMk/>
            <pc:sldMk cId="0" sldId="271"/>
            <ac:spMk id="5" creationId="{320A012E-B2F8-2764-5205-8269FDCB7440}"/>
          </ac:spMkLst>
        </pc:spChg>
        <pc:spChg chg="del">
          <ac:chgData name="Lakshmipathy, Divya" userId="S::dxl210008@utdallas.edu::ca977591-46d4-450e-b8d6-d5a1ae515830" providerId="AD" clId="Web-{46FF3919-1FAF-1E7A-E6FB-8B061300B0A7}" dt="2023-04-27T03:49:18.494" v="6"/>
          <ac:spMkLst>
            <pc:docMk/>
            <pc:sldMk cId="0" sldId="271"/>
            <ac:spMk id="842" creationId="{00000000-0000-0000-0000-000000000000}"/>
          </ac:spMkLst>
        </pc:spChg>
        <pc:spChg chg="del">
          <ac:chgData name="Lakshmipathy, Divya" userId="S::dxl210008@utdallas.edu::ca977591-46d4-450e-b8d6-d5a1ae515830" providerId="AD" clId="Web-{46FF3919-1FAF-1E7A-E6FB-8B061300B0A7}" dt="2023-04-27T03:49:36.682" v="11"/>
          <ac:spMkLst>
            <pc:docMk/>
            <pc:sldMk cId="0" sldId="271"/>
            <ac:spMk id="843" creationId="{00000000-0000-0000-0000-000000000000}"/>
          </ac:spMkLst>
        </pc:spChg>
        <pc:spChg chg="del">
          <ac:chgData name="Lakshmipathy, Divya" userId="S::dxl210008@utdallas.edu::ca977591-46d4-450e-b8d6-d5a1ae515830" providerId="AD" clId="Web-{46FF3919-1FAF-1E7A-E6FB-8B061300B0A7}" dt="2023-04-27T03:49:20.604" v="7"/>
          <ac:spMkLst>
            <pc:docMk/>
            <pc:sldMk cId="0" sldId="271"/>
            <ac:spMk id="850" creationId="{00000000-0000-0000-0000-000000000000}"/>
          </ac:spMkLst>
        </pc:spChg>
        <pc:spChg chg="del mod">
          <ac:chgData name="Lakshmipathy, Divya" userId="S::dxl210008@utdallas.edu::ca977591-46d4-450e-b8d6-d5a1ae515830" providerId="AD" clId="Web-{46FF3919-1FAF-1E7A-E6FB-8B061300B0A7}" dt="2023-04-27T03:49:34.823" v="10"/>
          <ac:spMkLst>
            <pc:docMk/>
            <pc:sldMk cId="0" sldId="271"/>
            <ac:spMk id="851" creationId="{00000000-0000-0000-0000-000000000000}"/>
          </ac:spMkLst>
        </pc:spChg>
      </pc:sldChg>
      <pc:sldChg chg="addSp delSp">
        <pc:chgData name="Lakshmipathy, Divya" userId="S::dxl210008@utdallas.edu::ca977591-46d4-450e-b8d6-d5a1ae515830" providerId="AD" clId="Web-{46FF3919-1FAF-1E7A-E6FB-8B061300B0A7}" dt="2023-04-27T03:53:19.219" v="14"/>
        <pc:sldMkLst>
          <pc:docMk/>
          <pc:sldMk cId="0" sldId="274"/>
        </pc:sldMkLst>
        <pc:grpChg chg="add del">
          <ac:chgData name="Lakshmipathy, Divya" userId="S::dxl210008@utdallas.edu::ca977591-46d4-450e-b8d6-d5a1ae515830" providerId="AD" clId="Web-{46FF3919-1FAF-1E7A-E6FB-8B061300B0A7}" dt="2023-04-27T03:53:19.219" v="14"/>
          <ac:grpSpMkLst>
            <pc:docMk/>
            <pc:sldMk cId="0" sldId="274"/>
            <ac:grpSpMk id="950" creationId="{00000000-0000-0000-0000-000000000000}"/>
          </ac:grpSpMkLst>
        </pc:grpChg>
      </pc:sldChg>
      <pc:sldChg chg="addSp delSp">
        <pc:chgData name="Lakshmipathy, Divya" userId="S::dxl210008@utdallas.edu::ca977591-46d4-450e-b8d6-d5a1ae515830" providerId="AD" clId="Web-{46FF3919-1FAF-1E7A-E6FB-8B061300B0A7}" dt="2023-04-27T03:32:43.938" v="2"/>
        <pc:sldMkLst>
          <pc:docMk/>
          <pc:sldMk cId="0" sldId="288"/>
        </pc:sldMkLst>
        <pc:grpChg chg="add del">
          <ac:chgData name="Lakshmipathy, Divya" userId="S::dxl210008@utdallas.edu::ca977591-46d4-450e-b8d6-d5a1ae515830" providerId="AD" clId="Web-{46FF3919-1FAF-1E7A-E6FB-8B061300B0A7}" dt="2023-04-27T03:32:43.938" v="2"/>
          <ac:grpSpMkLst>
            <pc:docMk/>
            <pc:sldMk cId="0" sldId="288"/>
            <ac:grpSpMk id="5243" creationId="{00000000-0000-0000-0000-000000000000}"/>
          </ac:grpSpMkLst>
        </pc:grpChg>
      </pc:sldChg>
      <pc:sldChg chg="add replId">
        <pc:chgData name="Lakshmipathy, Divya" userId="S::dxl210008@utdallas.edu::ca977591-46d4-450e-b8d6-d5a1ae515830" providerId="AD" clId="Web-{46FF3919-1FAF-1E7A-E6FB-8B061300B0A7}" dt="2023-04-27T03:49:01.181" v="3"/>
        <pc:sldMkLst>
          <pc:docMk/>
          <pc:sldMk cId="1229280106" sldId="312"/>
        </pc:sldMkLst>
      </pc:sldChg>
      <pc:sldChg chg="addSp delSp modSp add replId">
        <pc:chgData name="Lakshmipathy, Divya" userId="S::dxl210008@utdallas.edu::ca977591-46d4-450e-b8d6-d5a1ae515830" providerId="AD" clId="Web-{46FF3919-1FAF-1E7A-E6FB-8B061300B0A7}" dt="2023-04-27T04:47:46.175" v="90" actId="20577"/>
        <pc:sldMkLst>
          <pc:docMk/>
          <pc:sldMk cId="2891873700" sldId="313"/>
        </pc:sldMkLst>
        <pc:spChg chg="add del mod">
          <ac:chgData name="Lakshmipathy, Divya" userId="S::dxl210008@utdallas.edu::ca977591-46d4-450e-b8d6-d5a1ae515830" providerId="AD" clId="Web-{46FF3919-1FAF-1E7A-E6FB-8B061300B0A7}" dt="2023-04-27T03:55:54.067" v="21"/>
          <ac:spMkLst>
            <pc:docMk/>
            <pc:sldMk cId="2891873700" sldId="313"/>
            <ac:spMk id="3" creationId="{96C2C859-C715-F66F-17E5-8265852DCF42}"/>
          </ac:spMkLst>
        </pc:spChg>
        <pc:spChg chg="add mod">
          <ac:chgData name="Lakshmipathy, Divya" userId="S::dxl210008@utdallas.edu::ca977591-46d4-450e-b8d6-d5a1ae515830" providerId="AD" clId="Web-{46FF3919-1FAF-1E7A-E6FB-8B061300B0A7}" dt="2023-04-27T04:03:59.595" v="87" actId="20577"/>
          <ac:spMkLst>
            <pc:docMk/>
            <pc:sldMk cId="2891873700" sldId="313"/>
            <ac:spMk id="5" creationId="{9022054C-1635-D3FD-B380-9188A7390FDD}"/>
          </ac:spMkLst>
        </pc:spChg>
        <pc:spChg chg="add del mod">
          <ac:chgData name="Lakshmipathy, Divya" userId="S::dxl210008@utdallas.edu::ca977591-46d4-450e-b8d6-d5a1ae515830" providerId="AD" clId="Web-{46FF3919-1FAF-1E7A-E6FB-8B061300B0A7}" dt="2023-04-27T03:58:32.461" v="34"/>
          <ac:spMkLst>
            <pc:docMk/>
            <pc:sldMk cId="2891873700" sldId="313"/>
            <ac:spMk id="7" creationId="{03CBC8EA-5967-83EC-7063-50474D350202}"/>
          </ac:spMkLst>
        </pc:spChg>
        <pc:spChg chg="add del">
          <ac:chgData name="Lakshmipathy, Divya" userId="S::dxl210008@utdallas.edu::ca977591-46d4-450e-b8d6-d5a1ae515830" providerId="AD" clId="Web-{46FF3919-1FAF-1E7A-E6FB-8B061300B0A7}" dt="2023-04-27T03:57:48.788" v="31"/>
          <ac:spMkLst>
            <pc:docMk/>
            <pc:sldMk cId="2891873700" sldId="313"/>
            <ac:spMk id="8" creationId="{C83CF733-FDB7-9C2A-F80F-24C4124BC52F}"/>
          </ac:spMkLst>
        </pc:spChg>
        <pc:spChg chg="add del">
          <ac:chgData name="Lakshmipathy, Divya" userId="S::dxl210008@utdallas.edu::ca977591-46d4-450e-b8d6-d5a1ae515830" providerId="AD" clId="Web-{46FF3919-1FAF-1E7A-E6FB-8B061300B0A7}" dt="2023-04-27T03:58:27.446" v="33"/>
          <ac:spMkLst>
            <pc:docMk/>
            <pc:sldMk cId="2891873700" sldId="313"/>
            <ac:spMk id="9" creationId="{EF7014F5-A408-ED06-B084-CAC49C6E265F}"/>
          </ac:spMkLst>
        </pc:spChg>
        <pc:spChg chg="add mod">
          <ac:chgData name="Lakshmipathy, Divya" userId="S::dxl210008@utdallas.edu::ca977591-46d4-450e-b8d6-d5a1ae515830" providerId="AD" clId="Web-{46FF3919-1FAF-1E7A-E6FB-8B061300B0A7}" dt="2023-04-27T03:59:34.807" v="41" actId="1076"/>
          <ac:spMkLst>
            <pc:docMk/>
            <pc:sldMk cId="2891873700" sldId="313"/>
            <ac:spMk id="10" creationId="{F362C673-08ED-FCF1-6CF4-60E58ADFDBE5}"/>
          </ac:spMkLst>
        </pc:spChg>
        <pc:spChg chg="add">
          <ac:chgData name="Lakshmipathy, Divya" userId="S::dxl210008@utdallas.edu::ca977591-46d4-450e-b8d6-d5a1ae515830" providerId="AD" clId="Web-{46FF3919-1FAF-1E7A-E6FB-8B061300B0A7}" dt="2023-04-27T03:59:18.994" v="39"/>
          <ac:spMkLst>
            <pc:docMk/>
            <pc:sldMk cId="2891873700" sldId="313"/>
            <ac:spMk id="12" creationId="{3BF2D7F1-6527-9562-26A8-036BA5703993}"/>
          </ac:spMkLst>
        </pc:spChg>
        <pc:spChg chg="add del mod">
          <ac:chgData name="Lakshmipathy, Divya" userId="S::dxl210008@utdallas.edu::ca977591-46d4-450e-b8d6-d5a1ae515830" providerId="AD" clId="Web-{46FF3919-1FAF-1E7A-E6FB-8B061300B0A7}" dt="2023-04-27T04:00:35.511" v="47"/>
          <ac:spMkLst>
            <pc:docMk/>
            <pc:sldMk cId="2891873700" sldId="313"/>
            <ac:spMk id="14" creationId="{6A04EC2D-FA42-BF00-A00E-A2B75D4E2D23}"/>
          </ac:spMkLst>
        </pc:spChg>
        <pc:spChg chg="add mod">
          <ac:chgData name="Lakshmipathy, Divya" userId="S::dxl210008@utdallas.edu::ca977591-46d4-450e-b8d6-d5a1ae515830" providerId="AD" clId="Web-{46FF3919-1FAF-1E7A-E6FB-8B061300B0A7}" dt="2023-04-27T04:47:46.175" v="90" actId="20577"/>
          <ac:spMkLst>
            <pc:docMk/>
            <pc:sldMk cId="2891873700" sldId="313"/>
            <ac:spMk id="15" creationId="{2448B3C5-FB9F-2C37-7035-58531AE2E88B}"/>
          </ac:spMkLst>
        </pc:spChg>
        <pc:spChg chg="add del">
          <ac:chgData name="Lakshmipathy, Divya" userId="S::dxl210008@utdallas.edu::ca977591-46d4-450e-b8d6-d5a1ae515830" providerId="AD" clId="Web-{46FF3919-1FAF-1E7A-E6FB-8B061300B0A7}" dt="2023-04-27T04:00:56.918" v="52"/>
          <ac:spMkLst>
            <pc:docMk/>
            <pc:sldMk cId="2891873700" sldId="313"/>
            <ac:spMk id="16" creationId="{A97EDC67-2500-BFB5-0BC7-9CB214338E60}"/>
          </ac:spMkLst>
        </pc:spChg>
        <pc:spChg chg="add mod">
          <ac:chgData name="Lakshmipathy, Divya" userId="S::dxl210008@utdallas.edu::ca977591-46d4-450e-b8d6-d5a1ae515830" providerId="AD" clId="Web-{46FF3919-1FAF-1E7A-E6FB-8B061300B0A7}" dt="2023-04-27T04:01:11.293" v="54" actId="1076"/>
          <ac:spMkLst>
            <pc:docMk/>
            <pc:sldMk cId="2891873700" sldId="313"/>
            <ac:spMk id="17" creationId="{2F69E294-7A97-0343-7191-1F0ADD010BC9}"/>
          </ac:spMkLst>
        </pc:spChg>
        <pc:spChg chg="add del mod">
          <ac:chgData name="Lakshmipathy, Divya" userId="S::dxl210008@utdallas.edu::ca977591-46d4-450e-b8d6-d5a1ae515830" providerId="AD" clId="Web-{46FF3919-1FAF-1E7A-E6FB-8B061300B0A7}" dt="2023-04-27T04:01:24.309" v="56"/>
          <ac:spMkLst>
            <pc:docMk/>
            <pc:sldMk cId="2891873700" sldId="313"/>
            <ac:spMk id="19" creationId="{7D38F073-4A2A-ED02-3BB8-4A073CDC946A}"/>
          </ac:spMkLst>
        </pc:spChg>
        <pc:spChg chg="del">
          <ac:chgData name="Lakshmipathy, Divya" userId="S::dxl210008@utdallas.edu::ca977591-46d4-450e-b8d6-d5a1ae515830" providerId="AD" clId="Web-{46FF3919-1FAF-1E7A-E6FB-8B061300B0A7}" dt="2023-04-27T03:55:35.238" v="18"/>
          <ac:spMkLst>
            <pc:docMk/>
            <pc:sldMk cId="2891873700" sldId="313"/>
            <ac:spMk id="887" creationId="{00000000-0000-0000-0000-000000000000}"/>
          </ac:spMkLst>
        </pc:spChg>
        <pc:spChg chg="del">
          <ac:chgData name="Lakshmipathy, Divya" userId="S::dxl210008@utdallas.edu::ca977591-46d4-450e-b8d6-d5a1ae515830" providerId="AD" clId="Web-{46FF3919-1FAF-1E7A-E6FB-8B061300B0A7}" dt="2023-04-27T03:55:39.723" v="19"/>
          <ac:spMkLst>
            <pc:docMk/>
            <pc:sldMk cId="2891873700" sldId="313"/>
            <ac:spMk id="888" creationId="{00000000-0000-0000-0000-000000000000}"/>
          </ac:spMkLst>
        </pc:spChg>
        <pc:spChg chg="del">
          <ac:chgData name="Lakshmipathy, Divya" userId="S::dxl210008@utdallas.edu::ca977591-46d4-450e-b8d6-d5a1ae515830" providerId="AD" clId="Web-{46FF3919-1FAF-1E7A-E6FB-8B061300B0A7}" dt="2023-04-27T04:00:48.246" v="50"/>
          <ac:spMkLst>
            <pc:docMk/>
            <pc:sldMk cId="2891873700" sldId="313"/>
            <ac:spMk id="937" creationId="{00000000-0000-0000-0000-000000000000}"/>
          </ac:spMkLst>
        </pc:spChg>
        <pc:spChg chg="del">
          <ac:chgData name="Lakshmipathy, Divya" userId="S::dxl210008@utdallas.edu::ca977591-46d4-450e-b8d6-d5a1ae515830" providerId="AD" clId="Web-{46FF3919-1FAF-1E7A-E6FB-8B061300B0A7}" dt="2023-04-27T03:55:49.817" v="20"/>
          <ac:spMkLst>
            <pc:docMk/>
            <pc:sldMk cId="2891873700" sldId="313"/>
            <ac:spMk id="938" creationId="{00000000-0000-0000-0000-000000000000}"/>
          </ac:spMkLst>
        </pc:spChg>
        <pc:spChg chg="del">
          <ac:chgData name="Lakshmipathy, Divya" userId="S::dxl210008@utdallas.edu::ca977591-46d4-450e-b8d6-d5a1ae515830" providerId="AD" clId="Web-{46FF3919-1FAF-1E7A-E6FB-8B061300B0A7}" dt="2023-04-27T04:01:17.356" v="55"/>
          <ac:spMkLst>
            <pc:docMk/>
            <pc:sldMk cId="2891873700" sldId="313"/>
            <ac:spMk id="939" creationId="{00000000-0000-0000-0000-000000000000}"/>
          </ac:spMkLst>
        </pc:spChg>
        <pc:spChg chg="del mod">
          <ac:chgData name="Lakshmipathy, Divya" userId="S::dxl210008@utdallas.edu::ca977591-46d4-450e-b8d6-d5a1ae515830" providerId="AD" clId="Web-{46FF3919-1FAF-1E7A-E6FB-8B061300B0A7}" dt="2023-04-27T04:00:29.308" v="46"/>
          <ac:spMkLst>
            <pc:docMk/>
            <pc:sldMk cId="2891873700" sldId="313"/>
            <ac:spMk id="940" creationId="{00000000-0000-0000-0000-000000000000}"/>
          </ac:spMkLst>
        </pc:spChg>
        <pc:spChg chg="mod">
          <ac:chgData name="Lakshmipathy, Divya" userId="S::dxl210008@utdallas.edu::ca977591-46d4-450e-b8d6-d5a1ae515830" providerId="AD" clId="Web-{46FF3919-1FAF-1E7A-E6FB-8B061300B0A7}" dt="2023-04-27T03:56:11.208" v="23" actId="1076"/>
          <ac:spMkLst>
            <pc:docMk/>
            <pc:sldMk cId="2891873700" sldId="313"/>
            <ac:spMk id="941" creationId="{00000000-0000-0000-0000-000000000000}"/>
          </ac:spMkLst>
        </pc:spChg>
        <pc:spChg chg="del mod">
          <ac:chgData name="Lakshmipathy, Divya" userId="S::dxl210008@utdallas.edu::ca977591-46d4-450e-b8d6-d5a1ae515830" providerId="AD" clId="Web-{46FF3919-1FAF-1E7A-E6FB-8B061300B0A7}" dt="2023-04-27T04:00:23.792" v="45"/>
          <ac:spMkLst>
            <pc:docMk/>
            <pc:sldMk cId="2891873700" sldId="313"/>
            <ac:spMk id="942" creationId="{00000000-0000-0000-0000-000000000000}"/>
          </ac:spMkLst>
        </pc:spChg>
        <pc:grpChg chg="del">
          <ac:chgData name="Lakshmipathy, Divya" userId="S::dxl210008@utdallas.edu::ca977591-46d4-450e-b8d6-d5a1ae515830" providerId="AD" clId="Web-{46FF3919-1FAF-1E7A-E6FB-8B061300B0A7}" dt="2023-04-27T03:55:22.535" v="16"/>
          <ac:grpSpMkLst>
            <pc:docMk/>
            <pc:sldMk cId="2891873700" sldId="313"/>
            <ac:grpSpMk id="884" creationId="{00000000-0000-0000-0000-000000000000}"/>
          </ac:grpSpMkLst>
        </pc:grpChg>
        <pc:grpChg chg="del">
          <ac:chgData name="Lakshmipathy, Divya" userId="S::dxl210008@utdallas.edu::ca977591-46d4-450e-b8d6-d5a1ae515830" providerId="AD" clId="Web-{46FF3919-1FAF-1E7A-E6FB-8B061300B0A7}" dt="2023-04-27T03:55:25.394" v="17"/>
          <ac:grpSpMkLst>
            <pc:docMk/>
            <pc:sldMk cId="2891873700" sldId="313"/>
            <ac:grpSpMk id="889" creationId="{00000000-0000-0000-0000-000000000000}"/>
          </ac:grpSpMkLst>
        </pc:grpChg>
      </pc:sldChg>
    </pc:docChg>
  </pc:docChgLst>
  <pc:docChgLst>
    <pc:chgData name="Xu, Jiaxin" userId="S::jxx210004@utdallas.edu::c62a1410-af37-4b1e-84a4-212aa8274cb6" providerId="AD" clId="Web-{19F9994F-E7CB-3FD1-0FDF-CE459B1FBBCD}"/>
    <pc:docChg chg="modSld">
      <pc:chgData name="Xu, Jiaxin" userId="S::jxx210004@utdallas.edu::c62a1410-af37-4b1e-84a4-212aa8274cb6" providerId="AD" clId="Web-{19F9994F-E7CB-3FD1-0FDF-CE459B1FBBCD}" dt="2023-04-28T01:41:23.764" v="94" actId="20577"/>
      <pc:docMkLst>
        <pc:docMk/>
      </pc:docMkLst>
      <pc:sldChg chg="addSp delSp modSp">
        <pc:chgData name="Xu, Jiaxin" userId="S::jxx210004@utdallas.edu::c62a1410-af37-4b1e-84a4-212aa8274cb6" providerId="AD" clId="Web-{19F9994F-E7CB-3FD1-0FDF-CE459B1FBBCD}" dt="2023-04-28T01:41:23.764" v="94" actId="20577"/>
        <pc:sldMkLst>
          <pc:docMk/>
          <pc:sldMk cId="3289997368" sldId="358"/>
        </pc:sldMkLst>
        <pc:spChg chg="mod">
          <ac:chgData name="Xu, Jiaxin" userId="S::jxx210004@utdallas.edu::c62a1410-af37-4b1e-84a4-212aa8274cb6" providerId="AD" clId="Web-{19F9994F-E7CB-3FD1-0FDF-CE459B1FBBCD}" dt="2023-04-28T01:39:02.789" v="71" actId="1076"/>
          <ac:spMkLst>
            <pc:docMk/>
            <pc:sldMk cId="3289997368" sldId="358"/>
            <ac:spMk id="5035" creationId="{00000000-0000-0000-0000-000000000000}"/>
          </ac:spMkLst>
        </pc:spChg>
        <pc:spChg chg="mod">
          <ac:chgData name="Xu, Jiaxin" userId="S::jxx210004@utdallas.edu::c62a1410-af37-4b1e-84a4-212aa8274cb6" providerId="AD" clId="Web-{19F9994F-E7CB-3FD1-0FDF-CE459B1FBBCD}" dt="2023-04-28T01:38:41.221" v="68" actId="14100"/>
          <ac:spMkLst>
            <pc:docMk/>
            <pc:sldMk cId="3289997368" sldId="358"/>
            <ac:spMk id="5038" creationId="{00000000-0000-0000-0000-000000000000}"/>
          </ac:spMkLst>
        </pc:spChg>
        <pc:spChg chg="mod">
          <ac:chgData name="Xu, Jiaxin" userId="S::jxx210004@utdallas.edu::c62a1410-af37-4b1e-84a4-212aa8274cb6" providerId="AD" clId="Web-{19F9994F-E7CB-3FD1-0FDF-CE459B1FBBCD}" dt="2023-04-28T01:36:25.090" v="49" actId="1076"/>
          <ac:spMkLst>
            <pc:docMk/>
            <pc:sldMk cId="3289997368" sldId="358"/>
            <ac:spMk id="5045" creationId="{00000000-0000-0000-0000-000000000000}"/>
          </ac:spMkLst>
        </pc:spChg>
        <pc:spChg chg="mod">
          <ac:chgData name="Xu, Jiaxin" userId="S::jxx210004@utdallas.edu::c62a1410-af37-4b1e-84a4-212aa8274cb6" providerId="AD" clId="Web-{19F9994F-E7CB-3FD1-0FDF-CE459B1FBBCD}" dt="2023-04-28T01:41:23.764" v="94" actId="20577"/>
          <ac:spMkLst>
            <pc:docMk/>
            <pc:sldMk cId="3289997368" sldId="358"/>
            <ac:spMk id="5047" creationId="{00000000-0000-0000-0000-000000000000}"/>
          </ac:spMkLst>
        </pc:spChg>
        <pc:spChg chg="add del mod">
          <ac:chgData name="Xu, Jiaxin" userId="S::jxx210004@utdallas.edu::c62a1410-af37-4b1e-84a4-212aa8274cb6" providerId="AD" clId="Web-{19F9994F-E7CB-3FD1-0FDF-CE459B1FBBCD}" dt="2023-04-28T01:40:57.888" v="85" actId="1076"/>
          <ac:spMkLst>
            <pc:docMk/>
            <pc:sldMk cId="3289997368" sldId="358"/>
            <ac:spMk id="5049" creationId="{00000000-0000-0000-0000-000000000000}"/>
          </ac:spMkLst>
        </pc:spChg>
        <pc:spChg chg="mod">
          <ac:chgData name="Xu, Jiaxin" userId="S::jxx210004@utdallas.edu::c62a1410-af37-4b1e-84a4-212aa8274cb6" providerId="AD" clId="Web-{19F9994F-E7CB-3FD1-0FDF-CE459B1FBBCD}" dt="2023-04-28T01:38:33.299" v="66" actId="14100"/>
          <ac:spMkLst>
            <pc:docMk/>
            <pc:sldMk cId="3289997368" sldId="358"/>
            <ac:spMk id="5051" creationId="{00000000-0000-0000-0000-000000000000}"/>
          </ac:spMkLst>
        </pc:spChg>
        <pc:spChg chg="mod">
          <ac:chgData name="Xu, Jiaxin" userId="S::jxx210004@utdallas.edu::c62a1410-af37-4b1e-84a4-212aa8274cb6" providerId="AD" clId="Web-{19F9994F-E7CB-3FD1-0FDF-CE459B1FBBCD}" dt="2023-04-28T01:38:12.298" v="64" actId="14100"/>
          <ac:spMkLst>
            <pc:docMk/>
            <pc:sldMk cId="3289997368" sldId="358"/>
            <ac:spMk id="5053" creationId="{00000000-0000-0000-0000-000000000000}"/>
          </ac:spMkLst>
        </pc:spChg>
        <pc:spChg chg="mod">
          <ac:chgData name="Xu, Jiaxin" userId="S::jxx210004@utdallas.edu::c62a1410-af37-4b1e-84a4-212aa8274cb6" providerId="AD" clId="Web-{19F9994F-E7CB-3FD1-0FDF-CE459B1FBBCD}" dt="2023-04-28T01:39:49.822" v="79" actId="14100"/>
          <ac:spMkLst>
            <pc:docMk/>
            <pc:sldMk cId="3289997368" sldId="358"/>
            <ac:spMk id="5055" creationId="{00000000-0000-0000-0000-000000000000}"/>
          </ac:spMkLst>
        </pc:spChg>
        <pc:spChg chg="mod">
          <ac:chgData name="Xu, Jiaxin" userId="S::jxx210004@utdallas.edu::c62a1410-af37-4b1e-84a4-212aa8274cb6" providerId="AD" clId="Web-{19F9994F-E7CB-3FD1-0FDF-CE459B1FBBCD}" dt="2023-04-28T01:40:27.121" v="80" actId="20577"/>
          <ac:spMkLst>
            <pc:docMk/>
            <pc:sldMk cId="3289997368" sldId="358"/>
            <ac:spMk id="5057" creationId="{00000000-0000-0000-0000-000000000000}"/>
          </ac:spMkLst>
        </pc:spChg>
        <pc:cxnChg chg="add mod">
          <ac:chgData name="Xu, Jiaxin" userId="S::jxx210004@utdallas.edu::c62a1410-af37-4b1e-84a4-212aa8274cb6" providerId="AD" clId="Web-{19F9994F-E7CB-3FD1-0FDF-CE459B1FBBCD}" dt="2023-04-28T01:39:27.399" v="75" actId="1076"/>
          <ac:cxnSpMkLst>
            <pc:docMk/>
            <pc:sldMk cId="3289997368" sldId="358"/>
            <ac:cxnSpMk id="2" creationId="{5DF299B2-AE7A-8624-8236-CF3D2F1F09BD}"/>
          </ac:cxnSpMkLst>
        </pc:cxnChg>
        <pc:cxnChg chg="mod">
          <ac:chgData name="Xu, Jiaxin" userId="S::jxx210004@utdallas.edu::c62a1410-af37-4b1e-84a4-212aa8274cb6" providerId="AD" clId="Web-{19F9994F-E7CB-3FD1-0FDF-CE459B1FBBCD}" dt="2023-04-28T01:41:03.154" v="86" actId="14100"/>
          <ac:cxnSpMkLst>
            <pc:docMk/>
            <pc:sldMk cId="3289997368" sldId="358"/>
            <ac:cxnSpMk id="5046" creationId="{00000000-0000-0000-0000-000000000000}"/>
          </ac:cxnSpMkLst>
        </pc:cxnChg>
        <pc:cxnChg chg="mod">
          <ac:chgData name="Xu, Jiaxin" userId="S::jxx210004@utdallas.edu::c62a1410-af37-4b1e-84a4-212aa8274cb6" providerId="AD" clId="Web-{19F9994F-E7CB-3FD1-0FDF-CE459B1FBBCD}" dt="2023-04-28T01:37:37.906" v="58" actId="14100"/>
          <ac:cxnSpMkLst>
            <pc:docMk/>
            <pc:sldMk cId="3289997368" sldId="358"/>
            <ac:cxnSpMk id="5048" creationId="{00000000-0000-0000-0000-000000000000}"/>
          </ac:cxnSpMkLst>
        </pc:cxnChg>
        <pc:cxnChg chg="del mod">
          <ac:chgData name="Xu, Jiaxin" userId="S::jxx210004@utdallas.edu::c62a1410-af37-4b1e-84a4-212aa8274cb6" providerId="AD" clId="Web-{19F9994F-E7CB-3FD1-0FDF-CE459B1FBBCD}" dt="2023-04-28T01:38:54.320" v="69"/>
          <ac:cxnSpMkLst>
            <pc:docMk/>
            <pc:sldMk cId="3289997368" sldId="358"/>
            <ac:cxnSpMk id="5050" creationId="{00000000-0000-0000-0000-000000000000}"/>
          </ac:cxnSpMkLst>
        </pc:cxnChg>
        <pc:cxnChg chg="mod">
          <ac:chgData name="Xu, Jiaxin" userId="S::jxx210004@utdallas.edu::c62a1410-af37-4b1e-84a4-212aa8274cb6" providerId="AD" clId="Web-{19F9994F-E7CB-3FD1-0FDF-CE459B1FBBCD}" dt="2023-04-28T01:39:49.822" v="79" actId="14100"/>
          <ac:cxnSpMkLst>
            <pc:docMk/>
            <pc:sldMk cId="3289997368" sldId="358"/>
            <ac:cxnSpMk id="5054" creationId="{00000000-0000-0000-0000-000000000000}"/>
          </ac:cxnSpMkLst>
        </pc:cxnChg>
      </pc:sldChg>
    </pc:docChg>
  </pc:docChgLst>
  <pc:docChgLst>
    <pc:chgData name="Macwan, Setu Vinod" userId="S::sxm200260@utdallas.edu::d306f1ee-7752-40cd-aebd-a373e1192b2c" providerId="AD" clId="Web-{954878E0-C7AA-526F-1A99-8499E99DC619}"/>
    <pc:docChg chg="addSld modSld">
      <pc:chgData name="Macwan, Setu Vinod" userId="S::sxm200260@utdallas.edu::d306f1ee-7752-40cd-aebd-a373e1192b2c" providerId="AD" clId="Web-{954878E0-C7AA-526F-1A99-8499E99DC619}" dt="2023-04-28T00:04:38.715" v="73" actId="20577"/>
      <pc:docMkLst>
        <pc:docMk/>
      </pc:docMkLst>
      <pc:sldChg chg="addSp delSp modSp">
        <pc:chgData name="Macwan, Setu Vinod" userId="S::sxm200260@utdallas.edu::d306f1ee-7752-40cd-aebd-a373e1192b2c" providerId="AD" clId="Web-{954878E0-C7AA-526F-1A99-8499E99DC619}" dt="2023-04-28T00:04:38.715" v="73" actId="20577"/>
        <pc:sldMkLst>
          <pc:docMk/>
          <pc:sldMk cId="1980265113" sldId="320"/>
        </pc:sldMkLst>
        <pc:spChg chg="mod">
          <ac:chgData name="Macwan, Setu Vinod" userId="S::sxm200260@utdallas.edu::d306f1ee-7752-40cd-aebd-a373e1192b2c" providerId="AD" clId="Web-{954878E0-C7AA-526F-1A99-8499E99DC619}" dt="2023-04-27T23:58:50.122" v="50" actId="20577"/>
          <ac:spMkLst>
            <pc:docMk/>
            <pc:sldMk cId="1980265113" sldId="320"/>
            <ac:spMk id="6" creationId="{8DB73905-F89E-E7DE-0C66-0ACE9842D1C5}"/>
          </ac:spMkLst>
        </pc:spChg>
        <pc:spChg chg="mod">
          <ac:chgData name="Macwan, Setu Vinod" userId="S::sxm200260@utdallas.edu::d306f1ee-7752-40cd-aebd-a373e1192b2c" providerId="AD" clId="Web-{954878E0-C7AA-526F-1A99-8499E99DC619}" dt="2023-04-28T00:04:38.715" v="73" actId="20577"/>
          <ac:spMkLst>
            <pc:docMk/>
            <pc:sldMk cId="1980265113" sldId="320"/>
            <ac:spMk id="8" creationId="{8BD7EA50-F444-6D77-21E7-20A7CBDE1034}"/>
          </ac:spMkLst>
        </pc:spChg>
        <pc:picChg chg="add del mod">
          <ac:chgData name="Macwan, Setu Vinod" userId="S::sxm200260@utdallas.edu::d306f1ee-7752-40cd-aebd-a373e1192b2c" providerId="AD" clId="Web-{954878E0-C7AA-526F-1A99-8499E99DC619}" dt="2023-04-27T23:58:25.559" v="40"/>
          <ac:picMkLst>
            <pc:docMk/>
            <pc:sldMk cId="1980265113" sldId="320"/>
            <ac:picMk id="2" creationId="{AB821DF2-929D-B13B-7198-14328D4C01F0}"/>
          </ac:picMkLst>
        </pc:picChg>
        <pc:picChg chg="add mod">
          <ac:chgData name="Macwan, Setu Vinod" userId="S::sxm200260@utdallas.edu::d306f1ee-7752-40cd-aebd-a373e1192b2c" providerId="AD" clId="Web-{954878E0-C7AA-526F-1A99-8499E99DC619}" dt="2023-04-27T23:59:31.890" v="59" actId="14100"/>
          <ac:picMkLst>
            <pc:docMk/>
            <pc:sldMk cId="1980265113" sldId="320"/>
            <ac:picMk id="3" creationId="{34D8AF7E-F094-33C8-96E2-D442F88226BD}"/>
          </ac:picMkLst>
        </pc:picChg>
      </pc:sldChg>
      <pc:sldChg chg="delSp modSp add replId">
        <pc:chgData name="Macwan, Setu Vinod" userId="S::sxm200260@utdallas.edu::d306f1ee-7752-40cd-aebd-a373e1192b2c" providerId="AD" clId="Web-{954878E0-C7AA-526F-1A99-8499E99DC619}" dt="2023-04-27T23:57:23.760" v="34" actId="20577"/>
        <pc:sldMkLst>
          <pc:docMk/>
          <pc:sldMk cId="2696104087" sldId="362"/>
        </pc:sldMkLst>
        <pc:spChg chg="mod">
          <ac:chgData name="Macwan, Setu Vinod" userId="S::sxm200260@utdallas.edu::d306f1ee-7752-40cd-aebd-a373e1192b2c" providerId="AD" clId="Web-{954878E0-C7AA-526F-1A99-8499E99DC619}" dt="2023-04-27T23:57:23.760" v="34" actId="20577"/>
          <ac:spMkLst>
            <pc:docMk/>
            <pc:sldMk cId="2696104087" sldId="362"/>
            <ac:spMk id="6" creationId="{8DB73905-F89E-E7DE-0C66-0ACE9842D1C5}"/>
          </ac:spMkLst>
        </pc:spChg>
        <pc:spChg chg="mod">
          <ac:chgData name="Macwan, Setu Vinod" userId="S::sxm200260@utdallas.edu::d306f1ee-7752-40cd-aebd-a373e1192b2c" providerId="AD" clId="Web-{954878E0-C7AA-526F-1A99-8499E99DC619}" dt="2023-04-27T23:57:04.071" v="30" actId="14100"/>
          <ac:spMkLst>
            <pc:docMk/>
            <pc:sldMk cId="2696104087" sldId="362"/>
            <ac:spMk id="8" creationId="{8BD7EA50-F444-6D77-21E7-20A7CBDE1034}"/>
          </ac:spMkLst>
        </pc:spChg>
        <pc:picChg chg="del">
          <ac:chgData name="Macwan, Setu Vinod" userId="S::sxm200260@utdallas.edu::d306f1ee-7752-40cd-aebd-a373e1192b2c" providerId="AD" clId="Web-{954878E0-C7AA-526F-1A99-8499E99DC619}" dt="2023-04-27T23:56:17.038" v="29"/>
          <ac:picMkLst>
            <pc:docMk/>
            <pc:sldMk cId="2696104087" sldId="362"/>
            <ac:picMk id="2" creationId="{AB821DF2-929D-B13B-7198-14328D4C01F0}"/>
          </ac:picMkLst>
        </pc:picChg>
      </pc:sldChg>
      <pc:sldChg chg="modSp add replId">
        <pc:chgData name="Macwan, Setu Vinod" userId="S::sxm200260@utdallas.edu::d306f1ee-7752-40cd-aebd-a373e1192b2c" providerId="AD" clId="Web-{954878E0-C7AA-526F-1A99-8499E99DC619}" dt="2023-04-28T00:02:29.600" v="65" actId="20577"/>
        <pc:sldMkLst>
          <pc:docMk/>
          <pc:sldMk cId="2526357428" sldId="363"/>
        </pc:sldMkLst>
        <pc:spChg chg="mod">
          <ac:chgData name="Macwan, Setu Vinod" userId="S::sxm200260@utdallas.edu::d306f1ee-7752-40cd-aebd-a373e1192b2c" providerId="AD" clId="Web-{954878E0-C7AA-526F-1A99-8499E99DC619}" dt="2023-04-28T00:02:29.600" v="65" actId="20577"/>
          <ac:spMkLst>
            <pc:docMk/>
            <pc:sldMk cId="2526357428" sldId="363"/>
            <ac:spMk id="8" creationId="{8BD7EA50-F444-6D77-21E7-20A7CBDE1034}"/>
          </ac:spMkLst>
        </pc:spChg>
      </pc:sldChg>
    </pc:docChg>
  </pc:docChgLst>
  <pc:docChgLst>
    <pc:chgData name="Zhang, Li" userId="S::lxz200000@utdallas.edu::a884b79c-74b9-4936-823e-ba10dbce4c91" providerId="AD" clId="Web-{57C21EE4-DF6B-1DF1-7B0E-53A23EB3A260}"/>
    <pc:docChg chg="modSld">
      <pc:chgData name="Zhang, Li" userId="S::lxz200000@utdallas.edu::a884b79c-74b9-4936-823e-ba10dbce4c91" providerId="AD" clId="Web-{57C21EE4-DF6B-1DF1-7B0E-53A23EB3A260}" dt="2023-04-28T21:10:35.175" v="188" actId="20577"/>
      <pc:docMkLst>
        <pc:docMk/>
      </pc:docMkLst>
      <pc:sldChg chg="addSp delSp modSp">
        <pc:chgData name="Zhang, Li" userId="S::lxz200000@utdallas.edu::a884b79c-74b9-4936-823e-ba10dbce4c91" providerId="AD" clId="Web-{57C21EE4-DF6B-1DF1-7B0E-53A23EB3A260}" dt="2023-04-28T21:10:35.175" v="188" actId="20577"/>
        <pc:sldMkLst>
          <pc:docMk/>
          <pc:sldMk cId="4257777681" sldId="361"/>
        </pc:sldMkLst>
        <pc:spChg chg="add mod">
          <ac:chgData name="Zhang, Li" userId="S::lxz200000@utdallas.edu::a884b79c-74b9-4936-823e-ba10dbce4c91" providerId="AD" clId="Web-{57C21EE4-DF6B-1DF1-7B0E-53A23EB3A260}" dt="2023-04-28T21:01:07.265" v="166" actId="1076"/>
          <ac:spMkLst>
            <pc:docMk/>
            <pc:sldMk cId="4257777681" sldId="361"/>
            <ac:spMk id="5" creationId="{2118703F-11D1-A47D-2CA6-7BC2FD764A5E}"/>
          </ac:spMkLst>
        </pc:spChg>
        <pc:spChg chg="mod">
          <ac:chgData name="Zhang, Li" userId="S::lxz200000@utdallas.edu::a884b79c-74b9-4936-823e-ba10dbce4c91" providerId="AD" clId="Web-{57C21EE4-DF6B-1DF1-7B0E-53A23EB3A260}" dt="2023-04-28T21:10:35.175" v="188" actId="20577"/>
          <ac:spMkLst>
            <pc:docMk/>
            <pc:sldMk cId="4257777681" sldId="361"/>
            <ac:spMk id="8" creationId="{8BD7EA50-F444-6D77-21E7-20A7CBDE1034}"/>
          </ac:spMkLst>
        </pc:spChg>
        <pc:picChg chg="add del mod">
          <ac:chgData name="Zhang, Li" userId="S::lxz200000@utdallas.edu::a884b79c-74b9-4936-823e-ba10dbce4c91" providerId="AD" clId="Web-{57C21EE4-DF6B-1DF1-7B0E-53A23EB3A260}" dt="2023-04-28T20:59:04.433" v="144"/>
          <ac:picMkLst>
            <pc:docMk/>
            <pc:sldMk cId="4257777681" sldId="361"/>
            <ac:picMk id="2" creationId="{A1DF591E-7BA6-8DC8-1676-952641393887}"/>
          </ac:picMkLst>
        </pc:picChg>
        <pc:picChg chg="add del mod">
          <ac:chgData name="Zhang, Li" userId="S::lxz200000@utdallas.edu::a884b79c-74b9-4936-823e-ba10dbce4c91" providerId="AD" clId="Web-{57C21EE4-DF6B-1DF1-7B0E-53A23EB3A260}" dt="2023-04-28T20:36:20.402" v="31"/>
          <ac:picMkLst>
            <pc:docMk/>
            <pc:sldMk cId="4257777681" sldId="361"/>
            <ac:picMk id="3" creationId="{F0397CAF-85C7-EDF1-675F-37DB6E6955FC}"/>
          </ac:picMkLst>
        </pc:picChg>
        <pc:picChg chg="add mod modCrop">
          <ac:chgData name="Zhang, Li" userId="S::lxz200000@utdallas.edu::a884b79c-74b9-4936-823e-ba10dbce4c91" providerId="AD" clId="Web-{57C21EE4-DF6B-1DF1-7B0E-53A23EB3A260}" dt="2023-04-28T21:10:06.939" v="180" actId="1076"/>
          <ac:picMkLst>
            <pc:docMk/>
            <pc:sldMk cId="4257777681" sldId="361"/>
            <ac:picMk id="7" creationId="{36FA2D11-A01E-2C3D-3A5D-59D5F680875D}"/>
          </ac:picMkLst>
        </pc:picChg>
        <pc:picChg chg="add del mod modCrop">
          <ac:chgData name="Zhang, Li" userId="S::lxz200000@utdallas.edu::a884b79c-74b9-4936-823e-ba10dbce4c91" providerId="AD" clId="Web-{57C21EE4-DF6B-1DF1-7B0E-53A23EB3A260}" dt="2023-04-28T21:00:01.028" v="151"/>
          <ac:picMkLst>
            <pc:docMk/>
            <pc:sldMk cId="4257777681" sldId="361"/>
            <ac:picMk id="9" creationId="{46BC6596-42E0-5DF5-7F78-8FB1D121F40E}"/>
          </ac:picMkLst>
        </pc:picChg>
        <pc:picChg chg="add del mod">
          <ac:chgData name="Zhang, Li" userId="S::lxz200000@utdallas.edu::a884b79c-74b9-4936-823e-ba10dbce4c91" providerId="AD" clId="Web-{57C21EE4-DF6B-1DF1-7B0E-53A23EB3A260}" dt="2023-04-28T21:00:16.545" v="155"/>
          <ac:picMkLst>
            <pc:docMk/>
            <pc:sldMk cId="4257777681" sldId="361"/>
            <ac:picMk id="10" creationId="{FB09765F-877E-6D44-F961-F7E042F306A6}"/>
          </ac:picMkLst>
        </pc:picChg>
        <pc:picChg chg="add del mod modCrop">
          <ac:chgData name="Zhang, Li" userId="S::lxz200000@utdallas.edu::a884b79c-74b9-4936-823e-ba10dbce4c91" providerId="AD" clId="Web-{57C21EE4-DF6B-1DF1-7B0E-53A23EB3A260}" dt="2023-04-28T21:02:56.441" v="167"/>
          <ac:picMkLst>
            <pc:docMk/>
            <pc:sldMk cId="4257777681" sldId="361"/>
            <ac:picMk id="11" creationId="{4780B1F3-3DD4-DB0A-51D2-3314AE67D816}"/>
          </ac:picMkLst>
        </pc:picChg>
        <pc:picChg chg="add mod modCrop">
          <ac:chgData name="Zhang, Li" userId="S::lxz200000@utdallas.edu::a884b79c-74b9-4936-823e-ba10dbce4c91" providerId="AD" clId="Web-{57C21EE4-DF6B-1DF1-7B0E-53A23EB3A260}" dt="2023-04-28T21:10:03.189" v="178" actId="1076"/>
          <ac:picMkLst>
            <pc:docMk/>
            <pc:sldMk cId="4257777681" sldId="361"/>
            <ac:picMk id="12" creationId="{E8FA2197-C7E7-3774-6B77-1D4D7BFCE4DE}"/>
          </ac:picMkLst>
        </pc:picChg>
      </pc:sldChg>
    </pc:docChg>
  </pc:docChgLst>
  <pc:docChgLst>
    <pc:chgData name="Xu, Jiaxin" userId="S::jxx210004@utdallas.edu::c62a1410-af37-4b1e-84a4-212aa8274cb6" providerId="AD" clId="Web-{341AEB2F-5E05-B3D0-8208-D1F6E9A63569}"/>
    <pc:docChg chg="sldOrd">
      <pc:chgData name="Xu, Jiaxin" userId="S::jxx210004@utdallas.edu::c62a1410-af37-4b1e-84a4-212aa8274cb6" providerId="AD" clId="Web-{341AEB2F-5E05-B3D0-8208-D1F6E9A63569}" dt="2023-04-30T02:30:10.348" v="0"/>
      <pc:docMkLst>
        <pc:docMk/>
      </pc:docMkLst>
      <pc:sldChg chg="ord">
        <pc:chgData name="Xu, Jiaxin" userId="S::jxx210004@utdallas.edu::c62a1410-af37-4b1e-84a4-212aa8274cb6" providerId="AD" clId="Web-{341AEB2F-5E05-B3D0-8208-D1F6E9A63569}" dt="2023-04-30T02:30:10.348" v="0"/>
        <pc:sldMkLst>
          <pc:docMk/>
          <pc:sldMk cId="3848328044" sldId="353"/>
        </pc:sldMkLst>
      </pc:sldChg>
    </pc:docChg>
  </pc:docChgLst>
  <pc:docChgLst>
    <pc:chgData name="Bhingarde, Parth Milind" userId="ea043d19-8f03-4c5c-a5b4-ff903cba7da7" providerId="ADAL" clId="{C595CDF9-5FD3-4C04-971D-9398CCFE60FB}"/>
    <pc:docChg chg="undo redo custSel addSld delSld modSld sldOrd delMainMaster">
      <pc:chgData name="Bhingarde, Parth Milind" userId="ea043d19-8f03-4c5c-a5b4-ff903cba7da7" providerId="ADAL" clId="{C595CDF9-5FD3-4C04-971D-9398CCFE60FB}" dt="2023-05-02T04:34:49.347" v="1718" actId="20577"/>
      <pc:docMkLst>
        <pc:docMk/>
      </pc:docMkLst>
      <pc:sldChg chg="modSp mod">
        <pc:chgData name="Bhingarde, Parth Milind" userId="ea043d19-8f03-4c5c-a5b4-ff903cba7da7" providerId="ADAL" clId="{C595CDF9-5FD3-4C04-971D-9398CCFE60FB}" dt="2023-05-02T04:12:56.934" v="1657" actId="404"/>
        <pc:sldMkLst>
          <pc:docMk/>
          <pc:sldMk cId="0" sldId="261"/>
        </pc:sldMkLst>
        <pc:spChg chg="mod">
          <ac:chgData name="Bhingarde, Parth Milind" userId="ea043d19-8f03-4c5c-a5b4-ff903cba7da7" providerId="ADAL" clId="{C595CDF9-5FD3-4C04-971D-9398CCFE60FB}" dt="2023-05-02T04:12:56.934" v="1657" actId="404"/>
          <ac:spMkLst>
            <pc:docMk/>
            <pc:sldMk cId="0" sldId="261"/>
            <ac:spMk id="521" creationId="{00000000-0000-0000-0000-000000000000}"/>
          </ac:spMkLst>
        </pc:spChg>
      </pc:sldChg>
      <pc:sldChg chg="modSp mod modShow">
        <pc:chgData name="Bhingarde, Parth Milind" userId="ea043d19-8f03-4c5c-a5b4-ff903cba7da7" providerId="ADAL" clId="{C595CDF9-5FD3-4C04-971D-9398CCFE60FB}" dt="2023-05-01T23:19:59.441" v="764" actId="1036"/>
        <pc:sldMkLst>
          <pc:docMk/>
          <pc:sldMk cId="0" sldId="287"/>
        </pc:sldMkLst>
        <pc:picChg chg="mod">
          <ac:chgData name="Bhingarde, Parth Milind" userId="ea043d19-8f03-4c5c-a5b4-ff903cba7da7" providerId="ADAL" clId="{C595CDF9-5FD3-4C04-971D-9398CCFE60FB}" dt="2023-05-01T23:19:59.441" v="764" actId="1036"/>
          <ac:picMkLst>
            <pc:docMk/>
            <pc:sldMk cId="0" sldId="287"/>
            <ac:picMk id="22" creationId="{EB7A5832-2946-2E56-7F5F-793C5401B12C}"/>
          </ac:picMkLst>
        </pc:picChg>
      </pc:sldChg>
      <pc:sldChg chg="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0" sldId="289"/>
        </pc:sldMkLst>
      </pc:sldChg>
      <pc:sldChg chg="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0" sldId="290"/>
        </pc:sldMkLst>
      </pc:sldChg>
      <pc:sldChg chg="modSp del mod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0" sldId="291"/>
        </pc:sldMkLst>
        <pc:spChg chg="mod">
          <ac:chgData name="Bhingarde, Parth Milind" userId="ea043d19-8f03-4c5c-a5b4-ff903cba7da7" providerId="ADAL" clId="{C595CDF9-5FD3-4C04-971D-9398CCFE60FB}" dt="2023-04-30T03:37:33.580" v="500" actId="1076"/>
          <ac:spMkLst>
            <pc:docMk/>
            <pc:sldMk cId="0" sldId="291"/>
            <ac:spMk id="5500" creationId="{00000000-0000-0000-0000-000000000000}"/>
          </ac:spMkLst>
        </pc:spChg>
      </pc:sldChg>
      <pc:sldChg chg="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0" sldId="292"/>
        </pc:sldMkLst>
      </pc:sldChg>
      <pc:sldChg chg="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0" sldId="293"/>
        </pc:sldMkLst>
      </pc:sldChg>
      <pc:sldChg chg="del">
        <pc:chgData name="Bhingarde, Parth Milind" userId="ea043d19-8f03-4c5c-a5b4-ff903cba7da7" providerId="ADAL" clId="{C595CDF9-5FD3-4C04-971D-9398CCFE60FB}" dt="2023-05-02T02:58:55.703" v="1615" actId="2696"/>
        <pc:sldMkLst>
          <pc:docMk/>
          <pc:sldMk cId="0" sldId="294"/>
        </pc:sldMkLst>
      </pc:sldChg>
      <pc:sldChg chg="del">
        <pc:chgData name="Bhingarde, Parth Milind" userId="ea043d19-8f03-4c5c-a5b4-ff903cba7da7" providerId="ADAL" clId="{C595CDF9-5FD3-4C04-971D-9398CCFE60FB}" dt="2023-05-02T02:58:55.703" v="1615" actId="2696"/>
        <pc:sldMkLst>
          <pc:docMk/>
          <pc:sldMk cId="0" sldId="295"/>
        </pc:sldMkLst>
      </pc:sldChg>
      <pc:sldChg chg="del">
        <pc:chgData name="Bhingarde, Parth Milind" userId="ea043d19-8f03-4c5c-a5b4-ff903cba7da7" providerId="ADAL" clId="{C595CDF9-5FD3-4C04-971D-9398CCFE60FB}" dt="2023-05-02T02:58:55.703" v="1615" actId="2696"/>
        <pc:sldMkLst>
          <pc:docMk/>
          <pc:sldMk cId="0" sldId="296"/>
        </pc:sldMkLst>
      </pc:sldChg>
      <pc:sldChg chg="del">
        <pc:chgData name="Bhingarde, Parth Milind" userId="ea043d19-8f03-4c5c-a5b4-ff903cba7da7" providerId="ADAL" clId="{C595CDF9-5FD3-4C04-971D-9398CCFE60FB}" dt="2023-05-02T02:58:55.703" v="1615" actId="2696"/>
        <pc:sldMkLst>
          <pc:docMk/>
          <pc:sldMk cId="0" sldId="297"/>
        </pc:sldMkLst>
      </pc:sldChg>
      <pc:sldChg chg="del">
        <pc:chgData name="Bhingarde, Parth Milind" userId="ea043d19-8f03-4c5c-a5b4-ff903cba7da7" providerId="ADAL" clId="{C595CDF9-5FD3-4C04-971D-9398CCFE60FB}" dt="2023-05-02T02:58:55.703" v="1615" actId="2696"/>
        <pc:sldMkLst>
          <pc:docMk/>
          <pc:sldMk cId="0" sldId="298"/>
        </pc:sldMkLst>
      </pc:sldChg>
      <pc:sldChg chg="del">
        <pc:chgData name="Bhingarde, Parth Milind" userId="ea043d19-8f03-4c5c-a5b4-ff903cba7da7" providerId="ADAL" clId="{C595CDF9-5FD3-4C04-971D-9398CCFE60FB}" dt="2023-05-02T02:58:55.703" v="1615" actId="2696"/>
        <pc:sldMkLst>
          <pc:docMk/>
          <pc:sldMk cId="0" sldId="299"/>
        </pc:sldMkLst>
      </pc:sldChg>
      <pc:sldChg chg="del">
        <pc:chgData name="Bhingarde, Parth Milind" userId="ea043d19-8f03-4c5c-a5b4-ff903cba7da7" providerId="ADAL" clId="{C595CDF9-5FD3-4C04-971D-9398CCFE60FB}" dt="2023-05-02T02:58:55.703" v="1615" actId="2696"/>
        <pc:sldMkLst>
          <pc:docMk/>
          <pc:sldMk cId="0" sldId="300"/>
        </pc:sldMkLst>
      </pc:sldChg>
      <pc:sldChg chg="del">
        <pc:chgData name="Bhingarde, Parth Milind" userId="ea043d19-8f03-4c5c-a5b4-ff903cba7da7" providerId="ADAL" clId="{C595CDF9-5FD3-4C04-971D-9398CCFE60FB}" dt="2023-05-02T02:58:55.703" v="1615" actId="2696"/>
        <pc:sldMkLst>
          <pc:docMk/>
          <pc:sldMk cId="0" sldId="301"/>
        </pc:sldMkLst>
      </pc:sldChg>
      <pc:sldChg chg="del">
        <pc:chgData name="Bhingarde, Parth Milind" userId="ea043d19-8f03-4c5c-a5b4-ff903cba7da7" providerId="ADAL" clId="{C595CDF9-5FD3-4C04-971D-9398CCFE60FB}" dt="2023-05-02T02:58:55.703" v="1615" actId="2696"/>
        <pc:sldMkLst>
          <pc:docMk/>
          <pc:sldMk cId="0" sldId="302"/>
        </pc:sldMkLst>
      </pc:sldChg>
      <pc:sldChg chg="del">
        <pc:chgData name="Bhingarde, Parth Milind" userId="ea043d19-8f03-4c5c-a5b4-ff903cba7da7" providerId="ADAL" clId="{C595CDF9-5FD3-4C04-971D-9398CCFE60FB}" dt="2023-05-02T02:58:55.703" v="1615" actId="2696"/>
        <pc:sldMkLst>
          <pc:docMk/>
          <pc:sldMk cId="0" sldId="303"/>
        </pc:sldMkLst>
      </pc:sldChg>
      <pc:sldChg chg="del">
        <pc:chgData name="Bhingarde, Parth Milind" userId="ea043d19-8f03-4c5c-a5b4-ff903cba7da7" providerId="ADAL" clId="{C595CDF9-5FD3-4C04-971D-9398CCFE60FB}" dt="2023-05-02T02:58:55.703" v="1615" actId="2696"/>
        <pc:sldMkLst>
          <pc:docMk/>
          <pc:sldMk cId="0" sldId="304"/>
        </pc:sldMkLst>
      </pc:sldChg>
      <pc:sldChg chg="del">
        <pc:chgData name="Bhingarde, Parth Milind" userId="ea043d19-8f03-4c5c-a5b4-ff903cba7da7" providerId="ADAL" clId="{C595CDF9-5FD3-4C04-971D-9398CCFE60FB}" dt="2023-05-02T02:58:55.703" v="1615" actId="2696"/>
        <pc:sldMkLst>
          <pc:docMk/>
          <pc:sldMk cId="0" sldId="305"/>
        </pc:sldMkLst>
      </pc:sldChg>
      <pc:sldChg chg="del">
        <pc:chgData name="Bhingarde, Parth Milind" userId="ea043d19-8f03-4c5c-a5b4-ff903cba7da7" providerId="ADAL" clId="{C595CDF9-5FD3-4C04-971D-9398CCFE60FB}" dt="2023-05-02T02:58:55.703" v="1615" actId="2696"/>
        <pc:sldMkLst>
          <pc:docMk/>
          <pc:sldMk cId="0" sldId="306"/>
        </pc:sldMkLst>
      </pc:sldChg>
      <pc:sldChg chg="del">
        <pc:chgData name="Bhingarde, Parth Milind" userId="ea043d19-8f03-4c5c-a5b4-ff903cba7da7" providerId="ADAL" clId="{C595CDF9-5FD3-4C04-971D-9398CCFE60FB}" dt="2023-05-02T02:58:55.703" v="1615" actId="2696"/>
        <pc:sldMkLst>
          <pc:docMk/>
          <pc:sldMk cId="0" sldId="307"/>
        </pc:sldMkLst>
      </pc:sldChg>
      <pc:sldChg chg="del">
        <pc:chgData name="Bhingarde, Parth Milind" userId="ea043d19-8f03-4c5c-a5b4-ff903cba7da7" providerId="ADAL" clId="{C595CDF9-5FD3-4C04-971D-9398CCFE60FB}" dt="2023-05-02T02:58:55.703" v="1615" actId="2696"/>
        <pc:sldMkLst>
          <pc:docMk/>
          <pc:sldMk cId="0" sldId="308"/>
        </pc:sldMkLst>
      </pc:sldChg>
      <pc:sldChg chg="del">
        <pc:chgData name="Bhingarde, Parth Milind" userId="ea043d19-8f03-4c5c-a5b4-ff903cba7da7" providerId="ADAL" clId="{C595CDF9-5FD3-4C04-971D-9398CCFE60FB}" dt="2023-05-02T02:58:55.703" v="1615" actId="2696"/>
        <pc:sldMkLst>
          <pc:docMk/>
          <pc:sldMk cId="0" sldId="309"/>
        </pc:sldMkLst>
      </pc:sldChg>
      <pc:sldChg chg="del">
        <pc:chgData name="Bhingarde, Parth Milind" userId="ea043d19-8f03-4c5c-a5b4-ff903cba7da7" providerId="ADAL" clId="{C595CDF9-5FD3-4C04-971D-9398CCFE60FB}" dt="2023-05-02T02:58:55.703" v="1615" actId="2696"/>
        <pc:sldMkLst>
          <pc:docMk/>
          <pc:sldMk cId="0" sldId="310"/>
        </pc:sldMkLst>
      </pc:sldChg>
      <pc:sldChg chg="del">
        <pc:chgData name="Bhingarde, Parth Milind" userId="ea043d19-8f03-4c5c-a5b4-ff903cba7da7" providerId="ADAL" clId="{C595CDF9-5FD3-4C04-971D-9398CCFE60FB}" dt="2023-05-02T02:58:55.703" v="1615" actId="2696"/>
        <pc:sldMkLst>
          <pc:docMk/>
          <pc:sldMk cId="0" sldId="311"/>
        </pc:sldMkLst>
      </pc:sldChg>
      <pc:sldChg chg="modSp mod">
        <pc:chgData name="Bhingarde, Parth Milind" userId="ea043d19-8f03-4c5c-a5b4-ff903cba7da7" providerId="ADAL" clId="{C595CDF9-5FD3-4C04-971D-9398CCFE60FB}" dt="2023-05-02T04:31:30.036" v="1705" actId="20577"/>
        <pc:sldMkLst>
          <pc:docMk/>
          <pc:sldMk cId="2377572290" sldId="316"/>
        </pc:sldMkLst>
        <pc:spChg chg="mod">
          <ac:chgData name="Bhingarde, Parth Milind" userId="ea043d19-8f03-4c5c-a5b4-ff903cba7da7" providerId="ADAL" clId="{C595CDF9-5FD3-4C04-971D-9398CCFE60FB}" dt="2023-05-02T04:31:27.144" v="1703" actId="20577"/>
          <ac:spMkLst>
            <pc:docMk/>
            <pc:sldMk cId="2377572290" sldId="316"/>
            <ac:spMk id="3" creationId="{74993E92-77F7-DB27-4F74-B12A41D38B9B}"/>
          </ac:spMkLst>
        </pc:spChg>
        <pc:spChg chg="mod">
          <ac:chgData name="Bhingarde, Parth Milind" userId="ea043d19-8f03-4c5c-a5b4-ff903cba7da7" providerId="ADAL" clId="{C595CDF9-5FD3-4C04-971D-9398CCFE60FB}" dt="2023-05-02T04:31:30.036" v="1705" actId="20577"/>
          <ac:spMkLst>
            <pc:docMk/>
            <pc:sldMk cId="2377572290" sldId="316"/>
            <ac:spMk id="8" creationId="{0B9F3965-D9A7-94A4-62D9-25C659E106D0}"/>
          </ac:spMkLst>
        </pc:spChg>
      </pc:sldChg>
      <pc:sldChg chg="modSp del mod modShow">
        <pc:chgData name="Bhingarde, Parth Milind" userId="ea043d19-8f03-4c5c-a5b4-ff903cba7da7" providerId="ADAL" clId="{C595CDF9-5FD3-4C04-971D-9398CCFE60FB}" dt="2023-05-02T03:25:08.194" v="1624" actId="2696"/>
        <pc:sldMkLst>
          <pc:docMk/>
          <pc:sldMk cId="823206899" sldId="317"/>
        </pc:sldMkLst>
        <pc:graphicFrameChg chg="mod modGraphic">
          <ac:chgData name="Bhingarde, Parth Milind" userId="ea043d19-8f03-4c5c-a5b4-ff903cba7da7" providerId="ADAL" clId="{C595CDF9-5FD3-4C04-971D-9398CCFE60FB}" dt="2023-04-28T18:30:16.585" v="4" actId="1076"/>
          <ac:graphicFrameMkLst>
            <pc:docMk/>
            <pc:sldMk cId="823206899" sldId="317"/>
            <ac:graphicFrameMk id="9" creationId="{4E40B2CE-237B-8045-0253-B0405FC620F0}"/>
          </ac:graphicFrameMkLst>
        </pc:graphicFrameChg>
      </pc:sldChg>
      <pc:sldChg chg="ord">
        <pc:chgData name="Bhingarde, Parth Milind" userId="ea043d19-8f03-4c5c-a5b4-ff903cba7da7" providerId="ADAL" clId="{C595CDF9-5FD3-4C04-971D-9398CCFE60FB}" dt="2023-04-30T02:28:32.873" v="354"/>
        <pc:sldMkLst>
          <pc:docMk/>
          <pc:sldMk cId="1453367989" sldId="318"/>
        </pc:sldMkLst>
      </pc:sldChg>
      <pc:sldChg chg="modSp mod">
        <pc:chgData name="Bhingarde, Parth Milind" userId="ea043d19-8f03-4c5c-a5b4-ff903cba7da7" providerId="ADAL" clId="{C595CDF9-5FD3-4C04-971D-9398CCFE60FB}" dt="2023-04-28T18:32:46.608" v="7" actId="1076"/>
        <pc:sldMkLst>
          <pc:docMk/>
          <pc:sldMk cId="1341856852" sldId="319"/>
        </pc:sldMkLst>
        <pc:spChg chg="mod">
          <ac:chgData name="Bhingarde, Parth Milind" userId="ea043d19-8f03-4c5c-a5b4-ff903cba7da7" providerId="ADAL" clId="{C595CDF9-5FD3-4C04-971D-9398CCFE60FB}" dt="2023-04-28T18:32:46.608" v="7" actId="1076"/>
          <ac:spMkLst>
            <pc:docMk/>
            <pc:sldMk cId="1341856852" sldId="319"/>
            <ac:spMk id="456" creationId="{00000000-0000-0000-0000-000000000000}"/>
          </ac:spMkLst>
        </pc:spChg>
        <pc:grpChg chg="mod">
          <ac:chgData name="Bhingarde, Parth Milind" userId="ea043d19-8f03-4c5c-a5b4-ff903cba7da7" providerId="ADAL" clId="{C595CDF9-5FD3-4C04-971D-9398CCFE60FB}" dt="2023-04-28T18:32:43.952" v="6" actId="1076"/>
          <ac:grpSpMkLst>
            <pc:docMk/>
            <pc:sldMk cId="1341856852" sldId="319"/>
            <ac:grpSpMk id="450" creationId="{00000000-0000-0000-0000-000000000000}"/>
          </ac:grpSpMkLst>
        </pc:grpChg>
      </pc:sldChg>
      <pc:sldChg chg="del mod modShow">
        <pc:chgData name="Bhingarde, Parth Milind" userId="ea043d19-8f03-4c5c-a5b4-ff903cba7da7" providerId="ADAL" clId="{C595CDF9-5FD3-4C04-971D-9398CCFE60FB}" dt="2023-05-02T03:23:49.812" v="1622" actId="2696"/>
        <pc:sldMkLst>
          <pc:docMk/>
          <pc:sldMk cId="1980265113" sldId="320"/>
        </pc:sldMkLst>
      </pc:sldChg>
      <pc:sldChg chg="addSp modSp mod modNotesTx">
        <pc:chgData name="Bhingarde, Parth Milind" userId="ea043d19-8f03-4c5c-a5b4-ff903cba7da7" providerId="ADAL" clId="{C595CDF9-5FD3-4C04-971D-9398CCFE60FB}" dt="2023-05-02T02:40:30.715" v="1599" actId="20577"/>
        <pc:sldMkLst>
          <pc:docMk/>
          <pc:sldMk cId="3535407790" sldId="321"/>
        </pc:sldMkLst>
        <pc:picChg chg="add mod">
          <ac:chgData name="Bhingarde, Parth Milind" userId="ea043d19-8f03-4c5c-a5b4-ff903cba7da7" providerId="ADAL" clId="{C595CDF9-5FD3-4C04-971D-9398CCFE60FB}" dt="2023-05-01T12:43:11.043" v="529" actId="1076"/>
          <ac:picMkLst>
            <pc:docMk/>
            <pc:sldMk cId="3535407790" sldId="321"/>
            <ac:picMk id="3" creationId="{648E4DC2-7C5B-B740-91F6-48B0156D7CEC}"/>
          </ac:picMkLst>
        </pc:picChg>
        <pc:picChg chg="add mod">
          <ac:chgData name="Bhingarde, Parth Milind" userId="ea043d19-8f03-4c5c-a5b4-ff903cba7da7" providerId="ADAL" clId="{C595CDF9-5FD3-4C04-971D-9398CCFE60FB}" dt="2023-04-30T03:11:10.623" v="465" actId="1076"/>
          <ac:picMkLst>
            <pc:docMk/>
            <pc:sldMk cId="3535407790" sldId="321"/>
            <ac:picMk id="7" creationId="{506C5840-2564-62F1-30AD-40ABA66E5D08}"/>
          </ac:picMkLst>
        </pc:picChg>
      </pc:sldChg>
      <pc:sldChg chg="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1448023415" sldId="322"/>
        </pc:sldMkLst>
      </pc:sldChg>
      <pc:sldChg chg="delSp modSp mod modNotesTx">
        <pc:chgData name="Bhingarde, Parth Milind" userId="ea043d19-8f03-4c5c-a5b4-ff903cba7da7" providerId="ADAL" clId="{C595CDF9-5FD3-4C04-971D-9398CCFE60FB}" dt="2023-05-02T04:04:35.197" v="1645" actId="20577"/>
        <pc:sldMkLst>
          <pc:docMk/>
          <pc:sldMk cId="3021605792" sldId="324"/>
        </pc:sldMkLst>
        <pc:picChg chg="mod">
          <ac:chgData name="Bhingarde, Parth Milind" userId="ea043d19-8f03-4c5c-a5b4-ff903cba7da7" providerId="ADAL" clId="{C595CDF9-5FD3-4C04-971D-9398CCFE60FB}" dt="2023-05-02T03:32:20.369" v="1626" actId="1076"/>
          <ac:picMkLst>
            <pc:docMk/>
            <pc:sldMk cId="3021605792" sldId="324"/>
            <ac:picMk id="2" creationId="{5EB7F219-68BC-B661-56FA-7D3F75939DCB}"/>
          </ac:picMkLst>
        </pc:picChg>
        <pc:picChg chg="del">
          <ac:chgData name="Bhingarde, Parth Milind" userId="ea043d19-8f03-4c5c-a5b4-ff903cba7da7" providerId="ADAL" clId="{C595CDF9-5FD3-4C04-971D-9398CCFE60FB}" dt="2023-05-02T03:37:54.434" v="1627" actId="478"/>
          <ac:picMkLst>
            <pc:docMk/>
            <pc:sldMk cId="3021605792" sldId="324"/>
            <ac:picMk id="10" creationId="{40FB7494-FDCD-E683-A5A0-C7210A4A98B7}"/>
          </ac:picMkLst>
        </pc:picChg>
      </pc:sldChg>
      <pc:sldChg chg="addSp delSp modSp mod modNotesTx">
        <pc:chgData name="Bhingarde, Parth Milind" userId="ea043d19-8f03-4c5c-a5b4-ff903cba7da7" providerId="ADAL" clId="{C595CDF9-5FD3-4C04-971D-9398CCFE60FB}" dt="2023-05-02T02:34:15.202" v="1595" actId="20577"/>
        <pc:sldMkLst>
          <pc:docMk/>
          <pc:sldMk cId="3638581592" sldId="325"/>
        </pc:sldMkLst>
        <pc:spChg chg="mod">
          <ac:chgData name="Bhingarde, Parth Milind" userId="ea043d19-8f03-4c5c-a5b4-ff903cba7da7" providerId="ADAL" clId="{C595CDF9-5FD3-4C04-971D-9398CCFE60FB}" dt="2023-04-29T13:29:34.410" v="8" actId="20577"/>
          <ac:spMkLst>
            <pc:docMk/>
            <pc:sldMk cId="3638581592" sldId="325"/>
            <ac:spMk id="6" creationId="{8DB73905-F89E-E7DE-0C66-0ACE9842D1C5}"/>
          </ac:spMkLst>
        </pc:spChg>
        <pc:spChg chg="mod">
          <ac:chgData name="Bhingarde, Parth Milind" userId="ea043d19-8f03-4c5c-a5b4-ff903cba7da7" providerId="ADAL" clId="{C595CDF9-5FD3-4C04-971D-9398CCFE60FB}" dt="2023-05-02T00:10:22.728" v="772" actId="20577"/>
          <ac:spMkLst>
            <pc:docMk/>
            <pc:sldMk cId="3638581592" sldId="325"/>
            <ac:spMk id="8" creationId="{8BD7EA50-F444-6D77-21E7-20A7CBDE1034}"/>
          </ac:spMkLst>
        </pc:spChg>
        <pc:picChg chg="add del mod">
          <ac:chgData name="Bhingarde, Parth Milind" userId="ea043d19-8f03-4c5c-a5b4-ff903cba7da7" providerId="ADAL" clId="{C595CDF9-5FD3-4C04-971D-9398CCFE60FB}" dt="2023-05-01T23:02:30.244" v="755" actId="478"/>
          <ac:picMkLst>
            <pc:docMk/>
            <pc:sldMk cId="3638581592" sldId="325"/>
            <ac:picMk id="3" creationId="{1A6C334A-312D-EA6A-2883-81CD07CAB32B}"/>
          </ac:picMkLst>
        </pc:picChg>
        <pc:picChg chg="add mod">
          <ac:chgData name="Bhingarde, Parth Milind" userId="ea043d19-8f03-4c5c-a5b4-ff903cba7da7" providerId="ADAL" clId="{C595CDF9-5FD3-4C04-971D-9398CCFE60FB}" dt="2023-05-01T23:02:41.561" v="759" actId="14100"/>
          <ac:picMkLst>
            <pc:docMk/>
            <pc:sldMk cId="3638581592" sldId="325"/>
            <ac:picMk id="5" creationId="{8F122F3E-5B24-3CC8-7F5F-26E3DBB8E807}"/>
          </ac:picMkLst>
        </pc:picChg>
      </pc:sldChg>
      <pc:sldChg chg="modSp mod">
        <pc:chgData name="Bhingarde, Parth Milind" userId="ea043d19-8f03-4c5c-a5b4-ff903cba7da7" providerId="ADAL" clId="{C595CDF9-5FD3-4C04-971D-9398CCFE60FB}" dt="2023-05-02T04:29:33.654" v="1701" actId="2711"/>
        <pc:sldMkLst>
          <pc:docMk/>
          <pc:sldMk cId="1898677980" sldId="326"/>
        </pc:sldMkLst>
        <pc:spChg chg="mod">
          <ac:chgData name="Bhingarde, Parth Milind" userId="ea043d19-8f03-4c5c-a5b4-ff903cba7da7" providerId="ADAL" clId="{C595CDF9-5FD3-4C04-971D-9398CCFE60FB}" dt="2023-05-02T04:29:33.654" v="1701" actId="2711"/>
          <ac:spMkLst>
            <pc:docMk/>
            <pc:sldMk cId="1898677980" sldId="326"/>
            <ac:spMk id="939" creationId="{00000000-0000-0000-0000-000000000000}"/>
          </ac:spMkLst>
        </pc:spChg>
      </pc:sldChg>
      <pc:sldChg chg="addSp delSp modSp mod modNotesTx">
        <pc:chgData name="Bhingarde, Parth Milind" userId="ea043d19-8f03-4c5c-a5b4-ff903cba7da7" providerId="ADAL" clId="{C595CDF9-5FD3-4C04-971D-9398CCFE60FB}" dt="2023-05-02T04:29:22.057" v="1700" actId="2711"/>
        <pc:sldMkLst>
          <pc:docMk/>
          <pc:sldMk cId="3114990505" sldId="327"/>
        </pc:sldMkLst>
        <pc:spChg chg="mod">
          <ac:chgData name="Bhingarde, Parth Milind" userId="ea043d19-8f03-4c5c-a5b4-ff903cba7da7" providerId="ADAL" clId="{C595CDF9-5FD3-4C04-971D-9398CCFE60FB}" dt="2023-05-02T04:20:44.229" v="1687" actId="20577"/>
          <ac:spMkLst>
            <pc:docMk/>
            <pc:sldMk cId="3114990505" sldId="327"/>
            <ac:spMk id="2" creationId="{88DE9927-86B7-4FCA-C62A-0C7BC63D1229}"/>
          </ac:spMkLst>
        </pc:spChg>
        <pc:spChg chg="mod">
          <ac:chgData name="Bhingarde, Parth Milind" userId="ea043d19-8f03-4c5c-a5b4-ff903cba7da7" providerId="ADAL" clId="{C595CDF9-5FD3-4C04-971D-9398CCFE60FB}" dt="2023-05-01T14:17:27.710" v="704" actId="1076"/>
          <ac:spMkLst>
            <pc:docMk/>
            <pc:sldMk cId="3114990505" sldId="327"/>
            <ac:spMk id="8" creationId="{8BD7EA50-F444-6D77-21E7-20A7CBDE1034}"/>
          </ac:spMkLst>
        </pc:spChg>
        <pc:graphicFrameChg chg="add del">
          <ac:chgData name="Bhingarde, Parth Milind" userId="ea043d19-8f03-4c5c-a5b4-ff903cba7da7" providerId="ADAL" clId="{C595CDF9-5FD3-4C04-971D-9398CCFE60FB}" dt="2023-05-01T12:51:33.903" v="533" actId="478"/>
          <ac:graphicFrameMkLst>
            <pc:docMk/>
            <pc:sldMk cId="3114990505" sldId="327"/>
            <ac:graphicFrameMk id="2" creationId="{24235477-FBC4-E636-FC63-7FCACD0569B5}"/>
          </ac:graphicFrameMkLst>
        </pc:graphicFrameChg>
        <pc:graphicFrameChg chg="add mod modGraphic">
          <ac:chgData name="Bhingarde, Parth Milind" userId="ea043d19-8f03-4c5c-a5b4-ff903cba7da7" providerId="ADAL" clId="{C595CDF9-5FD3-4C04-971D-9398CCFE60FB}" dt="2023-05-02T04:29:22.057" v="1700" actId="2711"/>
          <ac:graphicFrameMkLst>
            <pc:docMk/>
            <pc:sldMk cId="3114990505" sldId="327"/>
            <ac:graphicFrameMk id="5" creationId="{1163B157-16B1-D1D7-9294-798203AA78CA}"/>
          </ac:graphicFrameMkLst>
        </pc:graphicFrameChg>
        <pc:picChg chg="add mod">
          <ac:chgData name="Bhingarde, Parth Milind" userId="ea043d19-8f03-4c5c-a5b4-ff903cba7da7" providerId="ADAL" clId="{C595CDF9-5FD3-4C04-971D-9398CCFE60FB}" dt="2023-05-02T04:12:06.103" v="1654" actId="14100"/>
          <ac:picMkLst>
            <pc:docMk/>
            <pc:sldMk cId="3114990505" sldId="327"/>
            <ac:picMk id="3" creationId="{9C082A6D-9828-4680-F860-141F7BF03970}"/>
          </ac:picMkLst>
        </pc:picChg>
      </pc:sldChg>
      <pc:sldChg chg="modSp del mod modShow modNotesTx">
        <pc:chgData name="Bhingarde, Parth Milind" userId="ea043d19-8f03-4c5c-a5b4-ff903cba7da7" providerId="ADAL" clId="{C595CDF9-5FD3-4C04-971D-9398CCFE60FB}" dt="2023-05-02T03:23:28.682" v="1621" actId="2696"/>
        <pc:sldMkLst>
          <pc:docMk/>
          <pc:sldMk cId="1217449243" sldId="328"/>
        </pc:sldMkLst>
        <pc:spChg chg="mod">
          <ac:chgData name="Bhingarde, Parth Milind" userId="ea043d19-8f03-4c5c-a5b4-ff903cba7da7" providerId="ADAL" clId="{C595CDF9-5FD3-4C04-971D-9398CCFE60FB}" dt="2023-04-29T23:00:50.372" v="283" actId="20577"/>
          <ac:spMkLst>
            <pc:docMk/>
            <pc:sldMk cId="1217449243" sldId="328"/>
            <ac:spMk id="8" creationId="{8BD7EA50-F444-6D77-21E7-20A7CBDE1034}"/>
          </ac:spMkLst>
        </pc:spChg>
      </pc:sldChg>
      <pc:sldChg chg="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2950674486" sldId="329"/>
        </pc:sldMkLst>
      </pc:sldChg>
      <pc:sldChg chg="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2617791139" sldId="330"/>
        </pc:sldMkLst>
      </pc:sldChg>
      <pc:sldChg chg="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2402648415" sldId="331"/>
        </pc:sldMkLst>
      </pc:sldChg>
      <pc:sldChg chg="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3815120501" sldId="332"/>
        </pc:sldMkLst>
      </pc:sldChg>
      <pc:sldChg chg="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1615371892" sldId="333"/>
        </pc:sldMkLst>
      </pc:sldChg>
      <pc:sldChg chg="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1797846009" sldId="334"/>
        </pc:sldMkLst>
      </pc:sldChg>
      <pc:sldChg chg="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3414870182" sldId="335"/>
        </pc:sldMkLst>
      </pc:sldChg>
      <pc:sldChg chg="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440417501" sldId="336"/>
        </pc:sldMkLst>
      </pc:sldChg>
      <pc:sldChg chg="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3334374096" sldId="337"/>
        </pc:sldMkLst>
      </pc:sldChg>
      <pc:sldChg chg="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2301479649" sldId="338"/>
        </pc:sldMkLst>
      </pc:sldChg>
      <pc:sldChg chg="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3637160047" sldId="339"/>
        </pc:sldMkLst>
      </pc:sldChg>
      <pc:sldChg chg="modSp 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1228373703" sldId="340"/>
        </pc:sldMkLst>
        <pc:graphicFrameChg chg="mod">
          <ac:chgData name="Bhingarde, Parth Milind" userId="ea043d19-8f03-4c5c-a5b4-ff903cba7da7" providerId="ADAL" clId="{C595CDF9-5FD3-4C04-971D-9398CCFE60FB}" dt="2023-05-01T12:54:28.979" v="551"/>
          <ac:graphicFrameMkLst>
            <pc:docMk/>
            <pc:sldMk cId="1228373703" sldId="340"/>
            <ac:graphicFrameMk id="5124" creationId="{00000000-0000-0000-0000-000000000000}"/>
          </ac:graphicFrameMkLst>
        </pc:graphicFrameChg>
      </pc:sldChg>
      <pc:sldChg chg="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2989030675" sldId="341"/>
        </pc:sldMkLst>
      </pc:sldChg>
      <pc:sldChg chg="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1350229725" sldId="342"/>
        </pc:sldMkLst>
      </pc:sldChg>
      <pc:sldChg chg="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642533950" sldId="343"/>
        </pc:sldMkLst>
      </pc:sldChg>
      <pc:sldChg chg="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2737581166" sldId="344"/>
        </pc:sldMkLst>
      </pc:sldChg>
      <pc:sldChg chg="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617809632" sldId="345"/>
        </pc:sldMkLst>
      </pc:sldChg>
      <pc:sldChg chg="modSp 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2136141030" sldId="346"/>
        </pc:sldMkLst>
        <pc:graphicFrameChg chg="mod">
          <ac:chgData name="Bhingarde, Parth Milind" userId="ea043d19-8f03-4c5c-a5b4-ff903cba7da7" providerId="ADAL" clId="{C595CDF9-5FD3-4C04-971D-9398CCFE60FB}" dt="2023-05-02T02:59:15.890" v="1616"/>
          <ac:graphicFrameMkLst>
            <pc:docMk/>
            <pc:sldMk cId="2136141030" sldId="346"/>
            <ac:graphicFrameMk id="1010" creationId="{00000000-0000-0000-0000-000000000000}"/>
          </ac:graphicFrameMkLst>
        </pc:graphicFrameChg>
      </pc:sldChg>
      <pc:sldChg chg="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2290670718" sldId="347"/>
        </pc:sldMkLst>
      </pc:sldChg>
      <pc:sldChg chg="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4161698765" sldId="348"/>
        </pc:sldMkLst>
      </pc:sldChg>
      <pc:sldChg chg="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2058622667" sldId="350"/>
        </pc:sldMkLst>
      </pc:sldChg>
      <pc:sldChg chg="ord">
        <pc:chgData name="Bhingarde, Parth Milind" userId="ea043d19-8f03-4c5c-a5b4-ff903cba7da7" providerId="ADAL" clId="{C595CDF9-5FD3-4C04-971D-9398CCFE60FB}" dt="2023-04-30T02:23:42.183" v="350"/>
        <pc:sldMkLst>
          <pc:docMk/>
          <pc:sldMk cId="1130072054" sldId="351"/>
        </pc:sldMkLst>
      </pc:sldChg>
      <pc:sldChg chg="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1215187823" sldId="352"/>
        </pc:sldMkLst>
      </pc:sldChg>
      <pc:sldChg chg="del mod modShow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3848328044" sldId="353"/>
        </pc:sldMkLst>
      </pc:sldChg>
      <pc:sldChg chg="del mod modShow">
        <pc:chgData name="Bhingarde, Parth Milind" userId="ea043d19-8f03-4c5c-a5b4-ff903cba7da7" providerId="ADAL" clId="{C595CDF9-5FD3-4C04-971D-9398CCFE60FB}" dt="2023-05-02T03:25:08.194" v="1624" actId="2696"/>
        <pc:sldMkLst>
          <pc:docMk/>
          <pc:sldMk cId="2523384353" sldId="357"/>
        </pc:sldMkLst>
      </pc:sldChg>
      <pc:sldChg chg="del mod modShow">
        <pc:chgData name="Bhingarde, Parth Milind" userId="ea043d19-8f03-4c5c-a5b4-ff903cba7da7" providerId="ADAL" clId="{C595CDF9-5FD3-4C04-971D-9398CCFE60FB}" dt="2023-05-02T03:24:20.405" v="1623" actId="2696"/>
        <pc:sldMkLst>
          <pc:docMk/>
          <pc:sldMk cId="3289997368" sldId="358"/>
        </pc:sldMkLst>
      </pc:sldChg>
      <pc:sldChg chg="del">
        <pc:chgData name="Bhingarde, Parth Milind" userId="ea043d19-8f03-4c5c-a5b4-ff903cba7da7" providerId="ADAL" clId="{C595CDF9-5FD3-4C04-971D-9398CCFE60FB}" dt="2023-05-02T03:21:24.711" v="1620" actId="2696"/>
        <pc:sldMkLst>
          <pc:docMk/>
          <pc:sldMk cId="2469580182" sldId="359"/>
        </pc:sldMkLst>
      </pc:sldChg>
      <pc:sldChg chg="modSp mod">
        <pc:chgData name="Bhingarde, Parth Milind" userId="ea043d19-8f03-4c5c-a5b4-ff903cba7da7" providerId="ADAL" clId="{C595CDF9-5FD3-4C04-971D-9398CCFE60FB}" dt="2023-05-02T04:34:49.347" v="1718" actId="20577"/>
        <pc:sldMkLst>
          <pc:docMk/>
          <pc:sldMk cId="4257777681" sldId="361"/>
        </pc:sldMkLst>
        <pc:spChg chg="mod">
          <ac:chgData name="Bhingarde, Parth Milind" userId="ea043d19-8f03-4c5c-a5b4-ff903cba7da7" providerId="ADAL" clId="{C595CDF9-5FD3-4C04-971D-9398CCFE60FB}" dt="2023-05-02T04:34:49.347" v="1718" actId="20577"/>
          <ac:spMkLst>
            <pc:docMk/>
            <pc:sldMk cId="4257777681" sldId="361"/>
            <ac:spMk id="8" creationId="{8BD7EA50-F444-6D77-21E7-20A7CBDE1034}"/>
          </ac:spMkLst>
        </pc:spChg>
      </pc:sldChg>
      <pc:sldChg chg="addSp delSp modSp add mod ord modShow modNotesTx">
        <pc:chgData name="Bhingarde, Parth Milind" userId="ea043d19-8f03-4c5c-a5b4-ff903cba7da7" providerId="ADAL" clId="{C595CDF9-5FD3-4C04-971D-9398CCFE60FB}" dt="2023-05-02T02:59:50.607" v="1619"/>
        <pc:sldMkLst>
          <pc:docMk/>
          <pc:sldMk cId="2276522884" sldId="365"/>
        </pc:sldMkLst>
        <pc:spChg chg="add del mod">
          <ac:chgData name="Bhingarde, Parth Milind" userId="ea043d19-8f03-4c5c-a5b4-ff903cba7da7" providerId="ADAL" clId="{C595CDF9-5FD3-4C04-971D-9398CCFE60FB}" dt="2023-05-02T02:15:40.009" v="1024" actId="478"/>
          <ac:spMkLst>
            <pc:docMk/>
            <pc:sldMk cId="2276522884" sldId="365"/>
            <ac:spMk id="2" creationId="{762A5C54-56B2-F3D7-9072-313CF810AECA}"/>
          </ac:spMkLst>
        </pc:spChg>
        <pc:spChg chg="add mod">
          <ac:chgData name="Bhingarde, Parth Milind" userId="ea043d19-8f03-4c5c-a5b4-ff903cba7da7" providerId="ADAL" clId="{C595CDF9-5FD3-4C04-971D-9398CCFE60FB}" dt="2023-05-02T02:27:32.370" v="1231" actId="122"/>
          <ac:spMkLst>
            <pc:docMk/>
            <pc:sldMk cId="2276522884" sldId="365"/>
            <ac:spMk id="3" creationId="{4A40BF9A-F682-5378-0FD9-F7062EC54E59}"/>
          </ac:spMkLst>
        </pc:spChg>
        <pc:spChg chg="mod">
          <ac:chgData name="Bhingarde, Parth Milind" userId="ea043d19-8f03-4c5c-a5b4-ff903cba7da7" providerId="ADAL" clId="{C595CDF9-5FD3-4C04-971D-9398CCFE60FB}" dt="2023-05-02T02:15:48.318" v="1029" actId="1076"/>
          <ac:spMkLst>
            <pc:docMk/>
            <pc:sldMk cId="2276522884" sldId="365"/>
            <ac:spMk id="4" creationId="{246C6243-1B9E-CAD0-32F9-A22620C57587}"/>
          </ac:spMkLst>
        </pc:spChg>
        <pc:spChg chg="mod">
          <ac:chgData name="Bhingarde, Parth Milind" userId="ea043d19-8f03-4c5c-a5b4-ff903cba7da7" providerId="ADAL" clId="{C595CDF9-5FD3-4C04-971D-9398CCFE60FB}" dt="2023-05-02T01:56:28.552" v="784" actId="20577"/>
          <ac:spMkLst>
            <pc:docMk/>
            <pc:sldMk cId="2276522884" sldId="365"/>
            <ac:spMk id="6" creationId="{2B8285F7-BFBC-8529-3353-EB2D1DDB006F}"/>
          </ac:spMkLst>
        </pc:spChg>
        <pc:graphicFrameChg chg="mod modGraphic">
          <ac:chgData name="Bhingarde, Parth Milind" userId="ea043d19-8f03-4c5c-a5b4-ff903cba7da7" providerId="ADAL" clId="{C595CDF9-5FD3-4C04-971D-9398CCFE60FB}" dt="2023-05-02T02:59:50.607" v="1619"/>
          <ac:graphicFrameMkLst>
            <pc:docMk/>
            <pc:sldMk cId="2276522884" sldId="365"/>
            <ac:graphicFrameMk id="9" creationId="{4E40B2CE-237B-8045-0253-B0405FC620F0}"/>
          </ac:graphicFrameMkLst>
        </pc:graphicFrameChg>
      </pc:sldChg>
      <pc:sldMasterChg chg="delSldLayout">
        <pc:chgData name="Bhingarde, Parth Milind" userId="ea043d19-8f03-4c5c-a5b4-ff903cba7da7" providerId="ADAL" clId="{C595CDF9-5FD3-4C04-971D-9398CCFE60FB}" dt="2023-05-02T03:24:20.405" v="1623" actId="2696"/>
        <pc:sldMasterMkLst>
          <pc:docMk/>
          <pc:sldMasterMk cId="0" sldId="2147483685"/>
        </pc:sldMasterMkLst>
        <pc:sldLayoutChg chg="del">
          <pc:chgData name="Bhingarde, Parth Milind" userId="ea043d19-8f03-4c5c-a5b4-ff903cba7da7" providerId="ADAL" clId="{C595CDF9-5FD3-4C04-971D-9398CCFE60FB}" dt="2023-05-02T03:21:24.711" v="1620" actId="2696"/>
          <pc:sldLayoutMkLst>
            <pc:docMk/>
            <pc:sldMasterMk cId="0" sldId="2147483685"/>
            <pc:sldLayoutMk cId="0" sldId="2147483651"/>
          </pc:sldLayoutMkLst>
        </pc:sldLayoutChg>
        <pc:sldLayoutChg chg="del">
          <pc:chgData name="Bhingarde, Parth Milind" userId="ea043d19-8f03-4c5c-a5b4-ff903cba7da7" providerId="ADAL" clId="{C595CDF9-5FD3-4C04-971D-9398CCFE60FB}" dt="2023-05-02T03:21:24.711" v="1620" actId="2696"/>
          <pc:sldLayoutMkLst>
            <pc:docMk/>
            <pc:sldMasterMk cId="0" sldId="2147483685"/>
            <pc:sldLayoutMk cId="0" sldId="2147483654"/>
          </pc:sldLayoutMkLst>
        </pc:sldLayoutChg>
        <pc:sldLayoutChg chg="del">
          <pc:chgData name="Bhingarde, Parth Milind" userId="ea043d19-8f03-4c5c-a5b4-ff903cba7da7" providerId="ADAL" clId="{C595CDF9-5FD3-4C04-971D-9398CCFE60FB}" dt="2023-05-02T03:21:24.711" v="1620" actId="2696"/>
          <pc:sldLayoutMkLst>
            <pc:docMk/>
            <pc:sldMasterMk cId="0" sldId="2147483685"/>
            <pc:sldLayoutMk cId="0" sldId="2147483655"/>
          </pc:sldLayoutMkLst>
        </pc:sldLayoutChg>
        <pc:sldLayoutChg chg="del">
          <pc:chgData name="Bhingarde, Parth Milind" userId="ea043d19-8f03-4c5c-a5b4-ff903cba7da7" providerId="ADAL" clId="{C595CDF9-5FD3-4C04-971D-9398CCFE60FB}" dt="2023-05-02T03:21:24.711" v="1620" actId="2696"/>
          <pc:sldLayoutMkLst>
            <pc:docMk/>
            <pc:sldMasterMk cId="0" sldId="2147483685"/>
            <pc:sldLayoutMk cId="0" sldId="2147483657"/>
          </pc:sldLayoutMkLst>
        </pc:sldLayoutChg>
        <pc:sldLayoutChg chg="del">
          <pc:chgData name="Bhingarde, Parth Milind" userId="ea043d19-8f03-4c5c-a5b4-ff903cba7da7" providerId="ADAL" clId="{C595CDF9-5FD3-4C04-971D-9398CCFE60FB}" dt="2023-05-02T03:21:24.711" v="1620" actId="2696"/>
          <pc:sldLayoutMkLst>
            <pc:docMk/>
            <pc:sldMasterMk cId="0" sldId="2147483685"/>
            <pc:sldLayoutMk cId="0" sldId="2147483659"/>
          </pc:sldLayoutMkLst>
        </pc:sldLayoutChg>
        <pc:sldLayoutChg chg="del">
          <pc:chgData name="Bhingarde, Parth Milind" userId="ea043d19-8f03-4c5c-a5b4-ff903cba7da7" providerId="ADAL" clId="{C595CDF9-5FD3-4C04-971D-9398CCFE60FB}" dt="2023-05-02T03:21:24.711" v="1620" actId="2696"/>
          <pc:sldLayoutMkLst>
            <pc:docMk/>
            <pc:sldMasterMk cId="0" sldId="2147483685"/>
            <pc:sldLayoutMk cId="0" sldId="2147483662"/>
          </pc:sldLayoutMkLst>
        </pc:sldLayoutChg>
        <pc:sldLayoutChg chg="del">
          <pc:chgData name="Bhingarde, Parth Milind" userId="ea043d19-8f03-4c5c-a5b4-ff903cba7da7" providerId="ADAL" clId="{C595CDF9-5FD3-4C04-971D-9398CCFE60FB}" dt="2023-05-02T03:24:20.405" v="1623" actId="2696"/>
          <pc:sldLayoutMkLst>
            <pc:docMk/>
            <pc:sldMasterMk cId="0" sldId="2147483685"/>
            <pc:sldLayoutMk cId="0" sldId="2147483663"/>
          </pc:sldLayoutMkLst>
        </pc:sldLayoutChg>
        <pc:sldLayoutChg chg="del">
          <pc:chgData name="Bhingarde, Parth Milind" userId="ea043d19-8f03-4c5c-a5b4-ff903cba7da7" providerId="ADAL" clId="{C595CDF9-5FD3-4C04-971D-9398CCFE60FB}" dt="2023-05-02T03:21:24.711" v="1620" actId="2696"/>
          <pc:sldLayoutMkLst>
            <pc:docMk/>
            <pc:sldMasterMk cId="0" sldId="2147483685"/>
            <pc:sldLayoutMk cId="0" sldId="2147483666"/>
          </pc:sldLayoutMkLst>
        </pc:sldLayoutChg>
        <pc:sldLayoutChg chg="del">
          <pc:chgData name="Bhingarde, Parth Milind" userId="ea043d19-8f03-4c5c-a5b4-ff903cba7da7" providerId="ADAL" clId="{C595CDF9-5FD3-4C04-971D-9398CCFE60FB}" dt="2023-05-02T03:21:24.711" v="1620" actId="2696"/>
          <pc:sldLayoutMkLst>
            <pc:docMk/>
            <pc:sldMasterMk cId="0" sldId="2147483685"/>
            <pc:sldLayoutMk cId="0" sldId="2147483667"/>
          </pc:sldLayoutMkLst>
        </pc:sldLayoutChg>
        <pc:sldLayoutChg chg="del">
          <pc:chgData name="Bhingarde, Parth Milind" userId="ea043d19-8f03-4c5c-a5b4-ff903cba7da7" providerId="ADAL" clId="{C595CDF9-5FD3-4C04-971D-9398CCFE60FB}" dt="2023-05-02T03:21:24.711" v="1620" actId="2696"/>
          <pc:sldLayoutMkLst>
            <pc:docMk/>
            <pc:sldMasterMk cId="0" sldId="2147483685"/>
            <pc:sldLayoutMk cId="0" sldId="2147483668"/>
          </pc:sldLayoutMkLst>
        </pc:sldLayoutChg>
        <pc:sldLayoutChg chg="del">
          <pc:chgData name="Bhingarde, Parth Milind" userId="ea043d19-8f03-4c5c-a5b4-ff903cba7da7" providerId="ADAL" clId="{C595CDF9-5FD3-4C04-971D-9398CCFE60FB}" dt="2023-05-02T03:21:24.711" v="1620" actId="2696"/>
          <pc:sldLayoutMkLst>
            <pc:docMk/>
            <pc:sldMasterMk cId="0" sldId="2147483685"/>
            <pc:sldLayoutMk cId="0" sldId="2147483669"/>
          </pc:sldLayoutMkLst>
        </pc:sldLayoutChg>
        <pc:sldLayoutChg chg="del">
          <pc:chgData name="Bhingarde, Parth Milind" userId="ea043d19-8f03-4c5c-a5b4-ff903cba7da7" providerId="ADAL" clId="{C595CDF9-5FD3-4C04-971D-9398CCFE60FB}" dt="2023-05-02T03:21:24.711" v="1620" actId="2696"/>
          <pc:sldLayoutMkLst>
            <pc:docMk/>
            <pc:sldMasterMk cId="0" sldId="2147483685"/>
            <pc:sldLayoutMk cId="0" sldId="2147483670"/>
          </pc:sldLayoutMkLst>
        </pc:sldLayoutChg>
        <pc:sldLayoutChg chg="del">
          <pc:chgData name="Bhingarde, Parth Milind" userId="ea043d19-8f03-4c5c-a5b4-ff903cba7da7" providerId="ADAL" clId="{C595CDF9-5FD3-4C04-971D-9398CCFE60FB}" dt="2023-05-02T03:21:24.711" v="1620" actId="2696"/>
          <pc:sldLayoutMkLst>
            <pc:docMk/>
            <pc:sldMasterMk cId="0" sldId="2147483685"/>
            <pc:sldLayoutMk cId="0" sldId="2147483671"/>
          </pc:sldLayoutMkLst>
        </pc:sldLayoutChg>
        <pc:sldLayoutChg chg="del">
          <pc:chgData name="Bhingarde, Parth Milind" userId="ea043d19-8f03-4c5c-a5b4-ff903cba7da7" providerId="ADAL" clId="{C595CDF9-5FD3-4C04-971D-9398CCFE60FB}" dt="2023-05-02T03:21:24.711" v="1620" actId="2696"/>
          <pc:sldLayoutMkLst>
            <pc:docMk/>
            <pc:sldMasterMk cId="0" sldId="2147483685"/>
            <pc:sldLayoutMk cId="0" sldId="2147483675"/>
          </pc:sldLayoutMkLst>
        </pc:sldLayoutChg>
        <pc:sldLayoutChg chg="del">
          <pc:chgData name="Bhingarde, Parth Milind" userId="ea043d19-8f03-4c5c-a5b4-ff903cba7da7" providerId="ADAL" clId="{C595CDF9-5FD3-4C04-971D-9398CCFE60FB}" dt="2023-05-02T03:21:24.711" v="1620" actId="2696"/>
          <pc:sldLayoutMkLst>
            <pc:docMk/>
            <pc:sldMasterMk cId="0" sldId="2147483685"/>
            <pc:sldLayoutMk cId="0" sldId="2147483677"/>
          </pc:sldLayoutMkLst>
        </pc:sldLayoutChg>
        <pc:sldLayoutChg chg="del">
          <pc:chgData name="Bhingarde, Parth Milind" userId="ea043d19-8f03-4c5c-a5b4-ff903cba7da7" providerId="ADAL" clId="{C595CDF9-5FD3-4C04-971D-9398CCFE60FB}" dt="2023-05-02T03:21:24.711" v="1620" actId="2696"/>
          <pc:sldLayoutMkLst>
            <pc:docMk/>
            <pc:sldMasterMk cId="0" sldId="2147483685"/>
            <pc:sldLayoutMk cId="0" sldId="2147483679"/>
          </pc:sldLayoutMkLst>
        </pc:sldLayoutChg>
        <pc:sldLayoutChg chg="del">
          <pc:chgData name="Bhingarde, Parth Milind" userId="ea043d19-8f03-4c5c-a5b4-ff903cba7da7" providerId="ADAL" clId="{C595CDF9-5FD3-4C04-971D-9398CCFE60FB}" dt="2023-05-02T03:21:24.711" v="1620" actId="2696"/>
          <pc:sldLayoutMkLst>
            <pc:docMk/>
            <pc:sldMasterMk cId="0" sldId="2147483685"/>
            <pc:sldLayoutMk cId="0" sldId="2147483680"/>
          </pc:sldLayoutMkLst>
        </pc:sldLayoutChg>
        <pc:sldLayoutChg chg="del">
          <pc:chgData name="Bhingarde, Parth Milind" userId="ea043d19-8f03-4c5c-a5b4-ff903cba7da7" providerId="ADAL" clId="{C595CDF9-5FD3-4C04-971D-9398CCFE60FB}" dt="2023-05-02T03:21:24.711" v="1620" actId="2696"/>
          <pc:sldLayoutMkLst>
            <pc:docMk/>
            <pc:sldMasterMk cId="0" sldId="2147483685"/>
            <pc:sldLayoutMk cId="0" sldId="2147483687"/>
          </pc:sldLayoutMkLst>
        </pc:sldLayoutChg>
        <pc:sldLayoutChg chg="del">
          <pc:chgData name="Bhingarde, Parth Milind" userId="ea043d19-8f03-4c5c-a5b4-ff903cba7da7" providerId="ADAL" clId="{C595CDF9-5FD3-4C04-971D-9398CCFE60FB}" dt="2023-05-02T03:21:24.711" v="1620" actId="2696"/>
          <pc:sldLayoutMkLst>
            <pc:docMk/>
            <pc:sldMasterMk cId="0" sldId="2147483685"/>
            <pc:sldLayoutMk cId="0" sldId="2147483688"/>
          </pc:sldLayoutMkLst>
        </pc:sldLayoutChg>
        <pc:sldLayoutChg chg="del">
          <pc:chgData name="Bhingarde, Parth Milind" userId="ea043d19-8f03-4c5c-a5b4-ff903cba7da7" providerId="ADAL" clId="{C595CDF9-5FD3-4C04-971D-9398CCFE60FB}" dt="2023-05-02T03:21:24.711" v="1620" actId="2696"/>
          <pc:sldLayoutMkLst>
            <pc:docMk/>
            <pc:sldMasterMk cId="0" sldId="2147483685"/>
            <pc:sldLayoutMk cId="0" sldId="2147483689"/>
          </pc:sldLayoutMkLst>
        </pc:sldLayoutChg>
      </pc:sldMasterChg>
      <pc:sldMasterChg chg="del delSldLayout">
        <pc:chgData name="Bhingarde, Parth Milind" userId="ea043d19-8f03-4c5c-a5b4-ff903cba7da7" providerId="ADAL" clId="{C595CDF9-5FD3-4C04-971D-9398CCFE60FB}" dt="2023-05-02T02:58:55.703" v="1615" actId="2696"/>
        <pc:sldMasterMkLst>
          <pc:docMk/>
          <pc:sldMasterMk cId="0" sldId="2147483686"/>
        </pc:sldMasterMkLst>
        <pc:sldLayoutChg chg="del">
          <pc:chgData name="Bhingarde, Parth Milind" userId="ea043d19-8f03-4c5c-a5b4-ff903cba7da7" providerId="ADAL" clId="{C595CDF9-5FD3-4C04-971D-9398CCFE60FB}" dt="2023-05-02T02:58:55.703" v="1615" actId="2696"/>
          <pc:sldLayoutMkLst>
            <pc:docMk/>
            <pc:sldMasterMk cId="0" sldId="2147483686"/>
            <pc:sldLayoutMk cId="0" sldId="2147483683"/>
          </pc:sldLayoutMkLst>
        </pc:sldLayoutChg>
        <pc:sldLayoutChg chg="del">
          <pc:chgData name="Bhingarde, Parth Milind" userId="ea043d19-8f03-4c5c-a5b4-ff903cba7da7" providerId="ADAL" clId="{C595CDF9-5FD3-4C04-971D-9398CCFE60FB}" dt="2023-05-02T02:58:55.703" v="1615" actId="2696"/>
          <pc:sldLayoutMkLst>
            <pc:docMk/>
            <pc:sldMasterMk cId="0" sldId="2147483686"/>
            <pc:sldLayoutMk cId="0" sldId="2147483684"/>
          </pc:sldLayoutMkLst>
        </pc:sldLayoutChg>
      </pc:sldMasterChg>
    </pc:docChg>
  </pc:docChgLst>
  <pc:docChgLst>
    <pc:chgData name="Zhang, Li" userId="S::lxz200000@utdallas.edu::a884b79c-74b9-4936-823e-ba10dbce4c91" providerId="AD" clId="Web-{ECEAFABF-FC18-CE68-CAD7-C453116845F5}"/>
    <pc:docChg chg="addSld delSld modSld sldOrd">
      <pc:chgData name="Zhang, Li" userId="S::lxz200000@utdallas.edu::a884b79c-74b9-4936-823e-ba10dbce4c91" providerId="AD" clId="Web-{ECEAFABF-FC18-CE68-CAD7-C453116845F5}" dt="2023-04-27T04:41:22.508" v="266" actId="20577"/>
      <pc:docMkLst>
        <pc:docMk/>
      </pc:docMkLst>
      <pc:sldChg chg="del mod modShow">
        <pc:chgData name="Zhang, Li" userId="S::lxz200000@utdallas.edu::a884b79c-74b9-4936-823e-ba10dbce4c91" providerId="AD" clId="Web-{ECEAFABF-FC18-CE68-CAD7-C453116845F5}" dt="2023-04-27T04:39:49.411" v="223"/>
        <pc:sldMkLst>
          <pc:docMk/>
          <pc:sldMk cId="0" sldId="258"/>
        </pc:sldMkLst>
      </pc:sldChg>
      <pc:sldChg chg="del mod modShow">
        <pc:chgData name="Zhang, Li" userId="S::lxz200000@utdallas.edu::a884b79c-74b9-4936-823e-ba10dbce4c91" providerId="AD" clId="Web-{ECEAFABF-FC18-CE68-CAD7-C453116845F5}" dt="2023-04-27T04:39:49.396" v="222"/>
        <pc:sldMkLst>
          <pc:docMk/>
          <pc:sldMk cId="0" sldId="259"/>
        </pc:sldMkLst>
      </pc:sldChg>
      <pc:sldChg chg="modSp">
        <pc:chgData name="Zhang, Li" userId="S::lxz200000@utdallas.edu::a884b79c-74b9-4936-823e-ba10dbce4c91" providerId="AD" clId="Web-{ECEAFABF-FC18-CE68-CAD7-C453116845F5}" dt="2023-04-27T04:20:29.017" v="7" actId="20577"/>
        <pc:sldMkLst>
          <pc:docMk/>
          <pc:sldMk cId="0" sldId="260"/>
        </pc:sldMkLst>
        <pc:spChg chg="mod">
          <ac:chgData name="Zhang, Li" userId="S::lxz200000@utdallas.edu::a884b79c-74b9-4936-823e-ba10dbce4c91" providerId="AD" clId="Web-{ECEAFABF-FC18-CE68-CAD7-C453116845F5}" dt="2023-04-27T04:20:29.017" v="7" actId="20577"/>
          <ac:spMkLst>
            <pc:docMk/>
            <pc:sldMk cId="0" sldId="260"/>
            <ac:spMk id="456" creationId="{00000000-0000-0000-0000-000000000000}"/>
          </ac:spMkLst>
        </pc:spChg>
      </pc:sldChg>
      <pc:sldChg chg="modSp">
        <pc:chgData name="Zhang, Li" userId="S::lxz200000@utdallas.edu::a884b79c-74b9-4936-823e-ba10dbce4c91" providerId="AD" clId="Web-{ECEAFABF-FC18-CE68-CAD7-C453116845F5}" dt="2023-04-27T04:41:22.508" v="266" actId="20577"/>
        <pc:sldMkLst>
          <pc:docMk/>
          <pc:sldMk cId="0" sldId="261"/>
        </pc:sldMkLst>
        <pc:spChg chg="mod">
          <ac:chgData name="Zhang, Li" userId="S::lxz200000@utdallas.edu::a884b79c-74b9-4936-823e-ba10dbce4c91" providerId="AD" clId="Web-{ECEAFABF-FC18-CE68-CAD7-C453116845F5}" dt="2023-04-27T04:41:22.508" v="266" actId="20577"/>
          <ac:spMkLst>
            <pc:docMk/>
            <pc:sldMk cId="0" sldId="261"/>
            <ac:spMk id="520" creationId="{00000000-0000-0000-0000-000000000000}"/>
          </ac:spMkLst>
        </pc:spChg>
        <pc:spChg chg="mod">
          <ac:chgData name="Zhang, Li" userId="S::lxz200000@utdallas.edu::a884b79c-74b9-4936-823e-ba10dbce4c91" providerId="AD" clId="Web-{ECEAFABF-FC18-CE68-CAD7-C453116845F5}" dt="2023-04-27T04:20:49.627" v="11" actId="20577"/>
          <ac:spMkLst>
            <pc:docMk/>
            <pc:sldMk cId="0" sldId="261"/>
            <ac:spMk id="521" creationId="{00000000-0000-0000-0000-000000000000}"/>
          </ac:spMkLst>
        </pc:spChg>
      </pc:sldChg>
      <pc:sldChg chg="del mod modShow">
        <pc:chgData name="Zhang, Li" userId="S::lxz200000@utdallas.edu::a884b79c-74b9-4936-823e-ba10dbce4c91" providerId="AD" clId="Web-{ECEAFABF-FC18-CE68-CAD7-C453116845F5}" dt="2023-04-27T04:40:15.553" v="234"/>
        <pc:sldMkLst>
          <pc:docMk/>
          <pc:sldMk cId="0" sldId="262"/>
        </pc:sldMkLst>
      </pc:sldChg>
      <pc:sldChg chg="del mod modShow">
        <pc:chgData name="Zhang, Li" userId="S::lxz200000@utdallas.edu::a884b79c-74b9-4936-823e-ba10dbce4c91" providerId="AD" clId="Web-{ECEAFABF-FC18-CE68-CAD7-C453116845F5}" dt="2023-04-27T04:40:15.521" v="233"/>
        <pc:sldMkLst>
          <pc:docMk/>
          <pc:sldMk cId="0" sldId="263"/>
        </pc:sldMkLst>
      </pc:sldChg>
      <pc:sldChg chg="del mod modShow">
        <pc:chgData name="Zhang, Li" userId="S::lxz200000@utdallas.edu::a884b79c-74b9-4936-823e-ba10dbce4c91" providerId="AD" clId="Web-{ECEAFABF-FC18-CE68-CAD7-C453116845F5}" dt="2023-04-27T04:40:15.506" v="232"/>
        <pc:sldMkLst>
          <pc:docMk/>
          <pc:sldMk cId="0" sldId="264"/>
        </pc:sldMkLst>
      </pc:sldChg>
      <pc:sldChg chg="del mod modShow">
        <pc:chgData name="Zhang, Li" userId="S::lxz200000@utdallas.edu::a884b79c-74b9-4936-823e-ba10dbce4c91" providerId="AD" clId="Web-{ECEAFABF-FC18-CE68-CAD7-C453116845F5}" dt="2023-04-27T04:40:15.490" v="231"/>
        <pc:sldMkLst>
          <pc:docMk/>
          <pc:sldMk cId="0" sldId="265"/>
        </pc:sldMkLst>
      </pc:sldChg>
      <pc:sldChg chg="del mod modShow">
        <pc:chgData name="Zhang, Li" userId="S::lxz200000@utdallas.edu::a884b79c-74b9-4936-823e-ba10dbce4c91" providerId="AD" clId="Web-{ECEAFABF-FC18-CE68-CAD7-C453116845F5}" dt="2023-04-27T04:40:15.459" v="230"/>
        <pc:sldMkLst>
          <pc:docMk/>
          <pc:sldMk cId="0" sldId="266"/>
        </pc:sldMkLst>
      </pc:sldChg>
      <pc:sldChg chg="del mod modShow">
        <pc:chgData name="Zhang, Li" userId="S::lxz200000@utdallas.edu::a884b79c-74b9-4936-823e-ba10dbce4c91" providerId="AD" clId="Web-{ECEAFABF-FC18-CE68-CAD7-C453116845F5}" dt="2023-04-27T04:22:18.974" v="26"/>
        <pc:sldMkLst>
          <pc:docMk/>
          <pc:sldMk cId="0" sldId="267"/>
        </pc:sldMkLst>
      </pc:sldChg>
      <pc:sldChg chg="del mod modShow">
        <pc:chgData name="Zhang, Li" userId="S::lxz200000@utdallas.edu::a884b79c-74b9-4936-823e-ba10dbce4c91" providerId="AD" clId="Web-{ECEAFABF-FC18-CE68-CAD7-C453116845F5}" dt="2023-04-27T04:40:15.443" v="229"/>
        <pc:sldMkLst>
          <pc:docMk/>
          <pc:sldMk cId="0" sldId="270"/>
        </pc:sldMkLst>
      </pc:sldChg>
      <pc:sldChg chg="del mod modShow">
        <pc:chgData name="Zhang, Li" userId="S::lxz200000@utdallas.edu::a884b79c-74b9-4936-823e-ba10dbce4c91" providerId="AD" clId="Web-{ECEAFABF-FC18-CE68-CAD7-C453116845F5}" dt="2023-04-27T04:39:49.380" v="221"/>
        <pc:sldMkLst>
          <pc:docMk/>
          <pc:sldMk cId="0" sldId="271"/>
        </pc:sldMkLst>
      </pc:sldChg>
      <pc:sldChg chg="del mod modShow">
        <pc:chgData name="Zhang, Li" userId="S::lxz200000@utdallas.edu::a884b79c-74b9-4936-823e-ba10dbce4c91" providerId="AD" clId="Web-{ECEAFABF-FC18-CE68-CAD7-C453116845F5}" dt="2023-04-27T04:40:15.412" v="227"/>
        <pc:sldMkLst>
          <pc:docMk/>
          <pc:sldMk cId="0" sldId="272"/>
        </pc:sldMkLst>
      </pc:sldChg>
      <pc:sldChg chg="modSp">
        <pc:chgData name="Zhang, Li" userId="S::lxz200000@utdallas.edu::a884b79c-74b9-4936-823e-ba10dbce4c91" providerId="AD" clId="Web-{ECEAFABF-FC18-CE68-CAD7-C453116845F5}" dt="2023-04-27T04:21:26.253" v="13" actId="20577"/>
        <pc:sldMkLst>
          <pc:docMk/>
          <pc:sldMk cId="0" sldId="273"/>
        </pc:sldMkLst>
        <pc:spChg chg="mod">
          <ac:chgData name="Zhang, Li" userId="S::lxz200000@utdallas.edu::a884b79c-74b9-4936-823e-ba10dbce4c91" providerId="AD" clId="Web-{ECEAFABF-FC18-CE68-CAD7-C453116845F5}" dt="2023-04-27T04:21:26.253" v="13" actId="20577"/>
          <ac:spMkLst>
            <pc:docMk/>
            <pc:sldMk cId="0" sldId="273"/>
            <ac:spMk id="942" creationId="{00000000-0000-0000-0000-000000000000}"/>
          </ac:spMkLst>
        </pc:spChg>
      </pc:sldChg>
      <pc:sldChg chg="addSp delSp modSp">
        <pc:chgData name="Zhang, Li" userId="S::lxz200000@utdallas.edu::a884b79c-74b9-4936-823e-ba10dbce4c91" providerId="AD" clId="Web-{ECEAFABF-FC18-CE68-CAD7-C453116845F5}" dt="2023-04-27T04:31:31.162" v="156" actId="20577"/>
        <pc:sldMkLst>
          <pc:docMk/>
          <pc:sldMk cId="0" sldId="274"/>
        </pc:sldMkLst>
        <pc:spChg chg="add mod">
          <ac:chgData name="Zhang, Li" userId="S::lxz200000@utdallas.edu::a884b79c-74b9-4936-823e-ba10dbce4c91" providerId="AD" clId="Web-{ECEAFABF-FC18-CE68-CAD7-C453116845F5}" dt="2023-04-27T04:31:31.162" v="156" actId="20577"/>
          <ac:spMkLst>
            <pc:docMk/>
            <pc:sldMk cId="0" sldId="274"/>
            <ac:spMk id="3" creationId="{3F3538F1-CA07-4957-7B3A-C2216D6741F3}"/>
          </ac:spMkLst>
        </pc:spChg>
        <pc:spChg chg="mod">
          <ac:chgData name="Zhang, Li" userId="S::lxz200000@utdallas.edu::a884b79c-74b9-4936-823e-ba10dbce4c91" providerId="AD" clId="Web-{ECEAFABF-FC18-CE68-CAD7-C453116845F5}" dt="2023-04-27T04:25:28.120" v="81" actId="1076"/>
          <ac:spMkLst>
            <pc:docMk/>
            <pc:sldMk cId="0" sldId="274"/>
            <ac:spMk id="953" creationId="{00000000-0000-0000-0000-000000000000}"/>
          </ac:spMkLst>
        </pc:spChg>
        <pc:spChg chg="del mod">
          <ac:chgData name="Zhang, Li" userId="S::lxz200000@utdallas.edu::a884b79c-74b9-4936-823e-ba10dbce4c91" providerId="AD" clId="Web-{ECEAFABF-FC18-CE68-CAD7-C453116845F5}" dt="2023-04-27T04:26:46.013" v="99"/>
          <ac:spMkLst>
            <pc:docMk/>
            <pc:sldMk cId="0" sldId="274"/>
            <ac:spMk id="955" creationId="{00000000-0000-0000-0000-000000000000}"/>
          </ac:spMkLst>
        </pc:spChg>
        <pc:spChg chg="mod">
          <ac:chgData name="Zhang, Li" userId="S::lxz200000@utdallas.edu::a884b79c-74b9-4936-823e-ba10dbce4c91" providerId="AD" clId="Web-{ECEAFABF-FC18-CE68-CAD7-C453116845F5}" dt="2023-04-27T04:25:50.089" v="87" actId="20577"/>
          <ac:spMkLst>
            <pc:docMk/>
            <pc:sldMk cId="0" sldId="274"/>
            <ac:spMk id="956" creationId="{00000000-0000-0000-0000-000000000000}"/>
          </ac:spMkLst>
        </pc:spChg>
        <pc:spChg chg="mod">
          <ac:chgData name="Zhang, Li" userId="S::lxz200000@utdallas.edu::a884b79c-74b9-4936-823e-ba10dbce4c91" providerId="AD" clId="Web-{ECEAFABF-FC18-CE68-CAD7-C453116845F5}" dt="2023-04-27T04:24:39.431" v="61" actId="14100"/>
          <ac:spMkLst>
            <pc:docMk/>
            <pc:sldMk cId="0" sldId="274"/>
            <ac:spMk id="960" creationId="{00000000-0000-0000-0000-000000000000}"/>
          </ac:spMkLst>
        </pc:spChg>
        <pc:spChg chg="mod">
          <ac:chgData name="Zhang, Li" userId="S::lxz200000@utdallas.edu::a884b79c-74b9-4936-823e-ba10dbce4c91" providerId="AD" clId="Web-{ECEAFABF-FC18-CE68-CAD7-C453116845F5}" dt="2023-04-27T04:25:28.120" v="80" actId="1076"/>
          <ac:spMkLst>
            <pc:docMk/>
            <pc:sldMk cId="0" sldId="274"/>
            <ac:spMk id="962" creationId="{00000000-0000-0000-0000-000000000000}"/>
          </ac:spMkLst>
        </pc:spChg>
        <pc:grpChg chg="mod">
          <ac:chgData name="Zhang, Li" userId="S::lxz200000@utdallas.edu::a884b79c-74b9-4936-823e-ba10dbce4c91" providerId="AD" clId="Web-{ECEAFABF-FC18-CE68-CAD7-C453116845F5}" dt="2023-04-27T04:25:28.057" v="77" actId="1076"/>
          <ac:grpSpMkLst>
            <pc:docMk/>
            <pc:sldMk cId="0" sldId="274"/>
            <ac:grpSpMk id="950" creationId="{00000000-0000-0000-0000-000000000000}"/>
          </ac:grpSpMkLst>
        </pc:grpChg>
        <pc:grpChg chg="mod">
          <ac:chgData name="Zhang, Li" userId="S::lxz200000@utdallas.edu::a884b79c-74b9-4936-823e-ba10dbce4c91" providerId="AD" clId="Web-{ECEAFABF-FC18-CE68-CAD7-C453116845F5}" dt="2023-04-27T04:25:28.057" v="78" actId="1076"/>
          <ac:grpSpMkLst>
            <pc:docMk/>
            <pc:sldMk cId="0" sldId="274"/>
            <ac:grpSpMk id="957" creationId="{00000000-0000-0000-0000-000000000000}"/>
          </ac:grpSpMkLst>
        </pc:grpChg>
        <pc:picChg chg="mod">
          <ac:chgData name="Zhang, Li" userId="S::lxz200000@utdallas.edu::a884b79c-74b9-4936-823e-ba10dbce4c91" providerId="AD" clId="Web-{ECEAFABF-FC18-CE68-CAD7-C453116845F5}" dt="2023-04-27T04:25:28.120" v="79" actId="1076"/>
          <ac:picMkLst>
            <pc:docMk/>
            <pc:sldMk cId="0" sldId="274"/>
            <ac:picMk id="961" creationId="{00000000-0000-0000-0000-000000000000}"/>
          </ac:picMkLst>
        </pc:picChg>
      </pc:sldChg>
      <pc:sldChg chg="del mod modShow">
        <pc:chgData name="Zhang, Li" userId="S::lxz200000@utdallas.edu::a884b79c-74b9-4936-823e-ba10dbce4c91" providerId="AD" clId="Web-{ECEAFABF-FC18-CE68-CAD7-C453116845F5}" dt="2023-04-27T04:40:36.350" v="251"/>
        <pc:sldMkLst>
          <pc:docMk/>
          <pc:sldMk cId="0" sldId="275"/>
        </pc:sldMkLst>
      </pc:sldChg>
      <pc:sldChg chg="del mod modShow">
        <pc:chgData name="Zhang, Li" userId="S::lxz200000@utdallas.edu::a884b79c-74b9-4936-823e-ba10dbce4c91" providerId="AD" clId="Web-{ECEAFABF-FC18-CE68-CAD7-C453116845F5}" dt="2023-04-27T04:40:36.334" v="250"/>
        <pc:sldMkLst>
          <pc:docMk/>
          <pc:sldMk cId="0" sldId="276"/>
        </pc:sldMkLst>
      </pc:sldChg>
      <pc:sldChg chg="del mod modShow">
        <pc:chgData name="Zhang, Li" userId="S::lxz200000@utdallas.edu::a884b79c-74b9-4936-823e-ba10dbce4c91" providerId="AD" clId="Web-{ECEAFABF-FC18-CE68-CAD7-C453116845F5}" dt="2023-04-27T04:40:36.334" v="249"/>
        <pc:sldMkLst>
          <pc:docMk/>
          <pc:sldMk cId="0" sldId="277"/>
        </pc:sldMkLst>
      </pc:sldChg>
      <pc:sldChg chg="del mod modShow">
        <pc:chgData name="Zhang, Li" userId="S::lxz200000@utdallas.edu::a884b79c-74b9-4936-823e-ba10dbce4c91" providerId="AD" clId="Web-{ECEAFABF-FC18-CE68-CAD7-C453116845F5}" dt="2023-04-27T04:40:36.319" v="248"/>
        <pc:sldMkLst>
          <pc:docMk/>
          <pc:sldMk cId="0" sldId="278"/>
        </pc:sldMkLst>
      </pc:sldChg>
      <pc:sldChg chg="del mod modShow">
        <pc:chgData name="Zhang, Li" userId="S::lxz200000@utdallas.edu::a884b79c-74b9-4936-823e-ba10dbce4c91" providerId="AD" clId="Web-{ECEAFABF-FC18-CE68-CAD7-C453116845F5}" dt="2023-04-27T04:40:36.303" v="247"/>
        <pc:sldMkLst>
          <pc:docMk/>
          <pc:sldMk cId="0" sldId="279"/>
        </pc:sldMkLst>
      </pc:sldChg>
      <pc:sldChg chg="del mod modShow">
        <pc:chgData name="Zhang, Li" userId="S::lxz200000@utdallas.edu::a884b79c-74b9-4936-823e-ba10dbce4c91" providerId="AD" clId="Web-{ECEAFABF-FC18-CE68-CAD7-C453116845F5}" dt="2023-04-27T04:40:36.069" v="246"/>
        <pc:sldMkLst>
          <pc:docMk/>
          <pc:sldMk cId="0" sldId="280"/>
        </pc:sldMkLst>
      </pc:sldChg>
      <pc:sldChg chg="del mod modShow">
        <pc:chgData name="Zhang, Li" userId="S::lxz200000@utdallas.edu::a884b79c-74b9-4936-823e-ba10dbce4c91" providerId="AD" clId="Web-{ECEAFABF-FC18-CE68-CAD7-C453116845F5}" dt="2023-04-27T04:40:36.069" v="245"/>
        <pc:sldMkLst>
          <pc:docMk/>
          <pc:sldMk cId="0" sldId="281"/>
        </pc:sldMkLst>
      </pc:sldChg>
      <pc:sldChg chg="del mod modShow">
        <pc:chgData name="Zhang, Li" userId="S::lxz200000@utdallas.edu::a884b79c-74b9-4936-823e-ba10dbce4c91" providerId="AD" clId="Web-{ECEAFABF-FC18-CE68-CAD7-C453116845F5}" dt="2023-04-27T04:40:36.053" v="244"/>
        <pc:sldMkLst>
          <pc:docMk/>
          <pc:sldMk cId="0" sldId="282"/>
        </pc:sldMkLst>
      </pc:sldChg>
      <pc:sldChg chg="del mod modShow">
        <pc:chgData name="Zhang, Li" userId="S::lxz200000@utdallas.edu::a884b79c-74b9-4936-823e-ba10dbce4c91" providerId="AD" clId="Web-{ECEAFABF-FC18-CE68-CAD7-C453116845F5}" dt="2023-04-27T04:40:36.038" v="243"/>
        <pc:sldMkLst>
          <pc:docMk/>
          <pc:sldMk cId="0" sldId="283"/>
        </pc:sldMkLst>
      </pc:sldChg>
      <pc:sldChg chg="modSp">
        <pc:chgData name="Zhang, Li" userId="S::lxz200000@utdallas.edu::a884b79c-74b9-4936-823e-ba10dbce4c91" providerId="AD" clId="Web-{ECEAFABF-FC18-CE68-CAD7-C453116845F5}" dt="2023-04-27T04:28:22.688" v="122" actId="20577"/>
        <pc:sldMkLst>
          <pc:docMk/>
          <pc:sldMk cId="0" sldId="284"/>
        </pc:sldMkLst>
        <pc:spChg chg="mod">
          <ac:chgData name="Zhang, Li" userId="S::lxz200000@utdallas.edu::a884b79c-74b9-4936-823e-ba10dbce4c91" providerId="AD" clId="Web-{ECEAFABF-FC18-CE68-CAD7-C453116845F5}" dt="2023-04-27T04:28:22.688" v="122" actId="20577"/>
          <ac:spMkLst>
            <pc:docMk/>
            <pc:sldMk cId="0" sldId="284"/>
            <ac:spMk id="5167" creationId="{00000000-0000-0000-0000-000000000000}"/>
          </ac:spMkLst>
        </pc:spChg>
      </pc:sldChg>
      <pc:sldChg chg="del mod modShow">
        <pc:chgData name="Zhang, Li" userId="S::lxz200000@utdallas.edu::a884b79c-74b9-4936-823e-ba10dbce4c91" providerId="AD" clId="Web-{ECEAFABF-FC18-CE68-CAD7-C453116845F5}" dt="2023-04-27T04:40:59.398" v="263"/>
        <pc:sldMkLst>
          <pc:docMk/>
          <pc:sldMk cId="0" sldId="285"/>
        </pc:sldMkLst>
      </pc:sldChg>
      <pc:sldChg chg="del mod modShow">
        <pc:chgData name="Zhang, Li" userId="S::lxz200000@utdallas.edu::a884b79c-74b9-4936-823e-ba10dbce4c91" providerId="AD" clId="Web-{ECEAFABF-FC18-CE68-CAD7-C453116845F5}" dt="2023-04-27T04:36:14.389" v="194"/>
        <pc:sldMkLst>
          <pc:docMk/>
          <pc:sldMk cId="0" sldId="286"/>
        </pc:sldMkLst>
      </pc:sldChg>
      <pc:sldChg chg="mod ord modShow">
        <pc:chgData name="Zhang, Li" userId="S::lxz200000@utdallas.edu::a884b79c-74b9-4936-823e-ba10dbce4c91" providerId="AD" clId="Web-{ECEAFABF-FC18-CE68-CAD7-C453116845F5}" dt="2023-04-27T04:37:30.220" v="209"/>
        <pc:sldMkLst>
          <pc:docMk/>
          <pc:sldMk cId="0" sldId="287"/>
        </pc:sldMkLst>
      </pc:sldChg>
      <pc:sldChg chg="mod modShow">
        <pc:chgData name="Zhang, Li" userId="S::lxz200000@utdallas.edu::a884b79c-74b9-4936-823e-ba10dbce4c91" providerId="AD" clId="Web-{ECEAFABF-FC18-CE68-CAD7-C453116845F5}" dt="2023-04-27T04:34:59.199" v="175"/>
        <pc:sldMkLst>
          <pc:docMk/>
          <pc:sldMk cId="0" sldId="288"/>
        </pc:sldMkLst>
      </pc:sldChg>
      <pc:sldChg chg="mod modShow">
        <pc:chgData name="Zhang, Li" userId="S::lxz200000@utdallas.edu::a884b79c-74b9-4936-823e-ba10dbce4c91" providerId="AD" clId="Web-{ECEAFABF-FC18-CE68-CAD7-C453116845F5}" dt="2023-04-27T04:34:59.371" v="176"/>
        <pc:sldMkLst>
          <pc:docMk/>
          <pc:sldMk cId="0" sldId="289"/>
        </pc:sldMkLst>
      </pc:sldChg>
      <pc:sldChg chg="mod modShow">
        <pc:chgData name="Zhang, Li" userId="S::lxz200000@utdallas.edu::a884b79c-74b9-4936-823e-ba10dbce4c91" providerId="AD" clId="Web-{ECEAFABF-FC18-CE68-CAD7-C453116845F5}" dt="2023-04-27T04:35:00.246" v="180"/>
        <pc:sldMkLst>
          <pc:docMk/>
          <pc:sldMk cId="0" sldId="290"/>
        </pc:sldMkLst>
      </pc:sldChg>
      <pc:sldChg chg="mod modShow">
        <pc:chgData name="Zhang, Li" userId="S::lxz200000@utdallas.edu::a884b79c-74b9-4936-823e-ba10dbce4c91" providerId="AD" clId="Web-{ECEAFABF-FC18-CE68-CAD7-C453116845F5}" dt="2023-04-27T04:34:59.621" v="177"/>
        <pc:sldMkLst>
          <pc:docMk/>
          <pc:sldMk cId="0" sldId="291"/>
        </pc:sldMkLst>
      </pc:sldChg>
      <pc:sldChg chg="mod modShow">
        <pc:chgData name="Zhang, Li" userId="S::lxz200000@utdallas.edu::a884b79c-74b9-4936-823e-ba10dbce4c91" providerId="AD" clId="Web-{ECEAFABF-FC18-CE68-CAD7-C453116845F5}" dt="2023-04-27T04:34:59.871" v="178"/>
        <pc:sldMkLst>
          <pc:docMk/>
          <pc:sldMk cId="0" sldId="292"/>
        </pc:sldMkLst>
      </pc:sldChg>
      <pc:sldChg chg="mod modShow">
        <pc:chgData name="Zhang, Li" userId="S::lxz200000@utdallas.edu::a884b79c-74b9-4936-823e-ba10dbce4c91" providerId="AD" clId="Web-{ECEAFABF-FC18-CE68-CAD7-C453116845F5}" dt="2023-04-27T04:35:00.324" v="181"/>
        <pc:sldMkLst>
          <pc:docMk/>
          <pc:sldMk cId="0" sldId="293"/>
        </pc:sldMkLst>
      </pc:sldChg>
      <pc:sldChg chg="del mod modShow">
        <pc:chgData name="Zhang, Li" userId="S::lxz200000@utdallas.edu::a884b79c-74b9-4936-823e-ba10dbce4c91" providerId="AD" clId="Web-{ECEAFABF-FC18-CE68-CAD7-C453116845F5}" dt="2023-04-27T04:40:15.428" v="228"/>
        <pc:sldMkLst>
          <pc:docMk/>
          <pc:sldMk cId="1229280106" sldId="312"/>
        </pc:sldMkLst>
      </pc:sldChg>
      <pc:sldChg chg="del mod ord modShow">
        <pc:chgData name="Zhang, Li" userId="S::lxz200000@utdallas.edu::a884b79c-74b9-4936-823e-ba10dbce4c91" providerId="AD" clId="Web-{ECEAFABF-FC18-CE68-CAD7-C453116845F5}" dt="2023-04-27T04:40:36.366" v="252"/>
        <pc:sldMkLst>
          <pc:docMk/>
          <pc:sldMk cId="2891873700" sldId="313"/>
        </pc:sldMkLst>
      </pc:sldChg>
      <pc:sldChg chg="addSp delSp modSp add mod ord modShow">
        <pc:chgData name="Zhang, Li" userId="S::lxz200000@utdallas.edu::a884b79c-74b9-4936-823e-ba10dbce4c91" providerId="AD" clId="Web-{ECEAFABF-FC18-CE68-CAD7-C453116845F5}" dt="2023-04-27T04:31:34.459" v="157" actId="20577"/>
        <pc:sldMkLst>
          <pc:docMk/>
          <pc:sldMk cId="120990952" sldId="314"/>
        </pc:sldMkLst>
        <pc:spChg chg="add del mod">
          <ac:chgData name="Zhang, Li" userId="S::lxz200000@utdallas.edu::a884b79c-74b9-4936-823e-ba10dbce4c91" providerId="AD" clId="Web-{ECEAFABF-FC18-CE68-CAD7-C453116845F5}" dt="2023-04-27T04:25:55.621" v="89"/>
          <ac:spMkLst>
            <pc:docMk/>
            <pc:sldMk cId="120990952" sldId="314"/>
            <ac:spMk id="3" creationId="{B1EC9BCC-A748-1C68-BF5E-47FCB441142A}"/>
          </ac:spMkLst>
        </pc:spChg>
        <pc:spChg chg="add del mod">
          <ac:chgData name="Zhang, Li" userId="S::lxz200000@utdallas.edu::a884b79c-74b9-4936-823e-ba10dbce4c91" providerId="AD" clId="Web-{ECEAFABF-FC18-CE68-CAD7-C453116845F5}" dt="2023-04-27T04:23:14.679" v="44"/>
          <ac:spMkLst>
            <pc:docMk/>
            <pc:sldMk cId="120990952" sldId="314"/>
            <ac:spMk id="5" creationId="{C3D4EFEB-EBF8-272C-12ED-CC10B44CDDDB}"/>
          </ac:spMkLst>
        </pc:spChg>
        <pc:spChg chg="add">
          <ac:chgData name="Zhang, Li" userId="S::lxz200000@utdallas.edu::a884b79c-74b9-4936-823e-ba10dbce4c91" providerId="AD" clId="Web-{ECEAFABF-FC18-CE68-CAD7-C453116845F5}" dt="2023-04-27T04:26:02.902" v="90"/>
          <ac:spMkLst>
            <pc:docMk/>
            <pc:sldMk cId="120990952" sldId="314"/>
            <ac:spMk id="7" creationId="{AE05F0C1-B771-C107-5B02-E2CCBF6746A5}"/>
          </ac:spMkLst>
        </pc:spChg>
        <pc:spChg chg="add mod">
          <ac:chgData name="Zhang, Li" userId="S::lxz200000@utdallas.edu::a884b79c-74b9-4936-823e-ba10dbce4c91" providerId="AD" clId="Web-{ECEAFABF-FC18-CE68-CAD7-C453116845F5}" dt="2023-04-27T04:26:35.169" v="97" actId="20577"/>
          <ac:spMkLst>
            <pc:docMk/>
            <pc:sldMk cId="120990952" sldId="314"/>
            <ac:spMk id="9" creationId="{47AA250E-007F-70B8-1A6F-ACCE43933C4D}"/>
          </ac:spMkLst>
        </pc:spChg>
        <pc:spChg chg="del">
          <ac:chgData name="Zhang, Li" userId="S::lxz200000@utdallas.edu::a884b79c-74b9-4936-823e-ba10dbce4c91" providerId="AD" clId="Web-{ECEAFABF-FC18-CE68-CAD7-C453116845F5}" dt="2023-04-27T04:23:13.100" v="43"/>
          <ac:spMkLst>
            <pc:docMk/>
            <pc:sldMk cId="120990952" sldId="314"/>
            <ac:spMk id="739" creationId="{00000000-0000-0000-0000-000000000000}"/>
          </ac:spMkLst>
        </pc:spChg>
        <pc:spChg chg="mod">
          <ac:chgData name="Zhang, Li" userId="S::lxz200000@utdallas.edu::a884b79c-74b9-4936-823e-ba10dbce4c91" providerId="AD" clId="Web-{ECEAFABF-FC18-CE68-CAD7-C453116845F5}" dt="2023-04-27T04:31:34.459" v="157" actId="20577"/>
          <ac:spMkLst>
            <pc:docMk/>
            <pc:sldMk cId="120990952" sldId="314"/>
            <ac:spMk id="740" creationId="{00000000-0000-0000-0000-000000000000}"/>
          </ac:spMkLst>
        </pc:spChg>
        <pc:spChg chg="del">
          <ac:chgData name="Zhang, Li" userId="S::lxz200000@utdallas.edu::a884b79c-74b9-4936-823e-ba10dbce4c91" providerId="AD" clId="Web-{ECEAFABF-FC18-CE68-CAD7-C453116845F5}" dt="2023-04-27T04:23:12.007" v="42"/>
          <ac:spMkLst>
            <pc:docMk/>
            <pc:sldMk cId="120990952" sldId="314"/>
            <ac:spMk id="741" creationId="{00000000-0000-0000-0000-000000000000}"/>
          </ac:spMkLst>
        </pc:spChg>
        <pc:spChg chg="mod">
          <ac:chgData name="Zhang, Li" userId="S::lxz200000@utdallas.edu::a884b79c-74b9-4936-823e-ba10dbce4c91" providerId="AD" clId="Web-{ECEAFABF-FC18-CE68-CAD7-C453116845F5}" dt="2023-04-27T04:24:05.071" v="53" actId="1076"/>
          <ac:spMkLst>
            <pc:docMk/>
            <pc:sldMk cId="120990952" sldId="314"/>
            <ac:spMk id="777" creationId="{00000000-0000-0000-0000-000000000000}"/>
          </ac:spMkLst>
        </pc:spChg>
      </pc:sldChg>
      <pc:sldChg chg="new del">
        <pc:chgData name="Zhang, Li" userId="S::lxz200000@utdallas.edu::a884b79c-74b9-4936-823e-ba10dbce4c91" providerId="AD" clId="Web-{ECEAFABF-FC18-CE68-CAD7-C453116845F5}" dt="2023-04-27T04:29:03.626" v="127"/>
        <pc:sldMkLst>
          <pc:docMk/>
          <pc:sldMk cId="2313875650" sldId="315"/>
        </pc:sldMkLst>
      </pc:sldChg>
      <pc:sldChg chg="addSp delSp modSp new">
        <pc:chgData name="Zhang, Li" userId="S::lxz200000@utdallas.edu::a884b79c-74b9-4936-823e-ba10dbce4c91" providerId="AD" clId="Web-{ECEAFABF-FC18-CE68-CAD7-C453116845F5}" dt="2023-04-27T04:32:28.461" v="165" actId="20577"/>
        <pc:sldMkLst>
          <pc:docMk/>
          <pc:sldMk cId="3199326214" sldId="315"/>
        </pc:sldMkLst>
        <pc:spChg chg="del">
          <ac:chgData name="Zhang, Li" userId="S::lxz200000@utdallas.edu::a884b79c-74b9-4936-823e-ba10dbce4c91" providerId="AD" clId="Web-{ECEAFABF-FC18-CE68-CAD7-C453116845F5}" dt="2023-04-27T04:29:31.237" v="133"/>
          <ac:spMkLst>
            <pc:docMk/>
            <pc:sldMk cId="3199326214" sldId="315"/>
            <ac:spMk id="2" creationId="{EBC7598C-F20B-1F01-5A5E-69C33CEB14A3}"/>
          </ac:spMkLst>
        </pc:spChg>
        <pc:spChg chg="add">
          <ac:chgData name="Zhang, Li" userId="S::lxz200000@utdallas.edu::a884b79c-74b9-4936-823e-ba10dbce4c91" providerId="AD" clId="Web-{ECEAFABF-FC18-CE68-CAD7-C453116845F5}" dt="2023-04-27T04:29:35.502" v="134"/>
          <ac:spMkLst>
            <pc:docMk/>
            <pc:sldMk cId="3199326214" sldId="315"/>
            <ac:spMk id="4" creationId="{8D4D7BF6-A870-00EC-9769-4AB467F9A191}"/>
          </ac:spMkLst>
        </pc:spChg>
        <pc:spChg chg="add mod">
          <ac:chgData name="Zhang, Li" userId="S::lxz200000@utdallas.edu::a884b79c-74b9-4936-823e-ba10dbce4c91" providerId="AD" clId="Web-{ECEAFABF-FC18-CE68-CAD7-C453116845F5}" dt="2023-04-27T04:32:21.382" v="163" actId="20577"/>
          <ac:spMkLst>
            <pc:docMk/>
            <pc:sldMk cId="3199326214" sldId="315"/>
            <ac:spMk id="6" creationId="{DFE53F65-532D-37DB-465A-354F410B51BA}"/>
          </ac:spMkLst>
        </pc:spChg>
        <pc:spChg chg="add mod">
          <ac:chgData name="Zhang, Li" userId="S::lxz200000@utdallas.edu::a884b79c-74b9-4936-823e-ba10dbce4c91" providerId="AD" clId="Web-{ECEAFABF-FC18-CE68-CAD7-C453116845F5}" dt="2023-04-27T04:32:28.461" v="165" actId="20577"/>
          <ac:spMkLst>
            <pc:docMk/>
            <pc:sldMk cId="3199326214" sldId="315"/>
            <ac:spMk id="8" creationId="{51B26940-3C29-8E34-6FE6-36979FDEA9DA}"/>
          </ac:spMkLst>
        </pc:spChg>
      </pc:sldChg>
      <pc:sldChg chg="addSp delSp modSp new">
        <pc:chgData name="Zhang, Li" userId="S::lxz200000@utdallas.edu::a884b79c-74b9-4936-823e-ba10dbce4c91" providerId="AD" clId="Web-{ECEAFABF-FC18-CE68-CAD7-C453116845F5}" dt="2023-04-27T04:32:48.821" v="168" actId="20577"/>
        <pc:sldMkLst>
          <pc:docMk/>
          <pc:sldMk cId="2377572290" sldId="316"/>
        </pc:sldMkLst>
        <pc:spChg chg="del">
          <ac:chgData name="Zhang, Li" userId="S::lxz200000@utdallas.edu::a884b79c-74b9-4936-823e-ba10dbce4c91" providerId="AD" clId="Web-{ECEAFABF-FC18-CE68-CAD7-C453116845F5}" dt="2023-04-27T04:29:39.487" v="136"/>
          <ac:spMkLst>
            <pc:docMk/>
            <pc:sldMk cId="2377572290" sldId="316"/>
            <ac:spMk id="2" creationId="{67E0C0A4-7C41-6A3B-7316-491A51BDE411}"/>
          </ac:spMkLst>
        </pc:spChg>
        <pc:spChg chg="add">
          <ac:chgData name="Zhang, Li" userId="S::lxz200000@utdallas.edu::a884b79c-74b9-4936-823e-ba10dbce4c91" providerId="AD" clId="Web-{ECEAFABF-FC18-CE68-CAD7-C453116845F5}" dt="2023-04-27T04:29:42.143" v="137"/>
          <ac:spMkLst>
            <pc:docMk/>
            <pc:sldMk cId="2377572290" sldId="316"/>
            <ac:spMk id="4" creationId="{CFC46E44-D3BA-BD6A-8EA3-F0F911A300BF}"/>
          </ac:spMkLst>
        </pc:spChg>
        <pc:spChg chg="add mod">
          <ac:chgData name="Zhang, Li" userId="S::lxz200000@utdallas.edu::a884b79c-74b9-4936-823e-ba10dbce4c91" providerId="AD" clId="Web-{ECEAFABF-FC18-CE68-CAD7-C453116845F5}" dt="2023-04-27T04:30:49.864" v="150" actId="20577"/>
          <ac:spMkLst>
            <pc:docMk/>
            <pc:sldMk cId="2377572290" sldId="316"/>
            <ac:spMk id="6" creationId="{A094F3EF-37ED-38A2-7173-6FFC38F2F1D1}"/>
          </ac:spMkLst>
        </pc:spChg>
        <pc:spChg chg="add mod">
          <ac:chgData name="Zhang, Li" userId="S::lxz200000@utdallas.edu::a884b79c-74b9-4936-823e-ba10dbce4c91" providerId="AD" clId="Web-{ECEAFABF-FC18-CE68-CAD7-C453116845F5}" dt="2023-04-27T04:32:48.821" v="168" actId="20577"/>
          <ac:spMkLst>
            <pc:docMk/>
            <pc:sldMk cId="2377572290" sldId="316"/>
            <ac:spMk id="8" creationId="{0B9F3965-D9A7-94A4-62D9-25C659E106D0}"/>
          </ac:spMkLst>
        </pc:spChg>
      </pc:sldChg>
      <pc:sldChg chg="new del">
        <pc:chgData name="Zhang, Li" userId="S::lxz200000@utdallas.edu::a884b79c-74b9-4936-823e-ba10dbce4c91" providerId="AD" clId="Web-{ECEAFABF-FC18-CE68-CAD7-C453116845F5}" dt="2023-04-27T04:29:04.611" v="128"/>
        <pc:sldMkLst>
          <pc:docMk/>
          <pc:sldMk cId="4117695429" sldId="316"/>
        </pc:sldMkLst>
      </pc:sldChg>
      <pc:sldChg chg="addSp delSp modSp new">
        <pc:chgData name="Zhang, Li" userId="S::lxz200000@utdallas.edu::a884b79c-74b9-4936-823e-ba10dbce4c91" providerId="AD" clId="Web-{ECEAFABF-FC18-CE68-CAD7-C453116845F5}" dt="2023-04-27T04:32:59.727" v="171" actId="20577"/>
        <pc:sldMkLst>
          <pc:docMk/>
          <pc:sldMk cId="823206899" sldId="317"/>
        </pc:sldMkLst>
        <pc:spChg chg="del">
          <ac:chgData name="Zhang, Li" userId="S::lxz200000@utdallas.edu::a884b79c-74b9-4936-823e-ba10dbce4c91" providerId="AD" clId="Web-{ECEAFABF-FC18-CE68-CAD7-C453116845F5}" dt="2023-04-27T04:29:46.159" v="139"/>
          <ac:spMkLst>
            <pc:docMk/>
            <pc:sldMk cId="823206899" sldId="317"/>
            <ac:spMk id="2" creationId="{30B491DA-E902-4F1C-9F75-4479E7946897}"/>
          </ac:spMkLst>
        </pc:spChg>
        <pc:spChg chg="add">
          <ac:chgData name="Zhang, Li" userId="S::lxz200000@utdallas.edu::a884b79c-74b9-4936-823e-ba10dbce4c91" providerId="AD" clId="Web-{ECEAFABF-FC18-CE68-CAD7-C453116845F5}" dt="2023-04-27T04:29:47.815" v="140"/>
          <ac:spMkLst>
            <pc:docMk/>
            <pc:sldMk cId="823206899" sldId="317"/>
            <ac:spMk id="4" creationId="{246C6243-1B9E-CAD0-32F9-A22620C57587}"/>
          </ac:spMkLst>
        </pc:spChg>
        <pc:spChg chg="add mod">
          <ac:chgData name="Zhang, Li" userId="S::lxz200000@utdallas.edu::a884b79c-74b9-4936-823e-ba10dbce4c91" providerId="AD" clId="Web-{ECEAFABF-FC18-CE68-CAD7-C453116845F5}" dt="2023-04-27T04:30:40.160" v="148" actId="20577"/>
          <ac:spMkLst>
            <pc:docMk/>
            <pc:sldMk cId="823206899" sldId="317"/>
            <ac:spMk id="6" creationId="{2B8285F7-BFBC-8529-3353-EB2D1DDB006F}"/>
          </ac:spMkLst>
        </pc:spChg>
        <pc:spChg chg="add mod">
          <ac:chgData name="Zhang, Li" userId="S::lxz200000@utdallas.edu::a884b79c-74b9-4936-823e-ba10dbce4c91" providerId="AD" clId="Web-{ECEAFABF-FC18-CE68-CAD7-C453116845F5}" dt="2023-04-27T04:32:59.727" v="171" actId="20577"/>
          <ac:spMkLst>
            <pc:docMk/>
            <pc:sldMk cId="823206899" sldId="317"/>
            <ac:spMk id="8" creationId="{86BDA60F-65C8-CA15-6067-6CA4651C9BB9}"/>
          </ac:spMkLst>
        </pc:spChg>
      </pc:sldChg>
      <pc:sldChg chg="new del">
        <pc:chgData name="Zhang, Li" userId="S::lxz200000@utdallas.edu::a884b79c-74b9-4936-823e-ba10dbce4c91" providerId="AD" clId="Web-{ECEAFABF-FC18-CE68-CAD7-C453116845F5}" dt="2023-04-27T04:29:01.751" v="126"/>
        <pc:sldMkLst>
          <pc:docMk/>
          <pc:sldMk cId="1623137387" sldId="317"/>
        </pc:sldMkLst>
      </pc:sldChg>
      <pc:sldChg chg="addSp delSp modSp new">
        <pc:chgData name="Zhang, Li" userId="S::lxz200000@utdallas.edu::a884b79c-74b9-4936-823e-ba10dbce4c91" providerId="AD" clId="Web-{ECEAFABF-FC18-CE68-CAD7-C453116845F5}" dt="2023-04-27T04:34:39.277" v="172" actId="20577"/>
        <pc:sldMkLst>
          <pc:docMk/>
          <pc:sldMk cId="1453367989" sldId="318"/>
        </pc:sldMkLst>
        <pc:spChg chg="del">
          <ac:chgData name="Zhang, Li" userId="S::lxz200000@utdallas.edu::a884b79c-74b9-4936-823e-ba10dbce4c91" providerId="AD" clId="Web-{ECEAFABF-FC18-CE68-CAD7-C453116845F5}" dt="2023-04-27T04:29:50.815" v="142"/>
          <ac:spMkLst>
            <pc:docMk/>
            <pc:sldMk cId="1453367989" sldId="318"/>
            <ac:spMk id="2" creationId="{B769326F-F8F1-7F09-3587-BB8966A5743E}"/>
          </ac:spMkLst>
        </pc:spChg>
        <pc:spChg chg="add">
          <ac:chgData name="Zhang, Li" userId="S::lxz200000@utdallas.edu::a884b79c-74b9-4936-823e-ba10dbce4c91" providerId="AD" clId="Web-{ECEAFABF-FC18-CE68-CAD7-C453116845F5}" dt="2023-04-27T04:29:52.565" v="143"/>
          <ac:spMkLst>
            <pc:docMk/>
            <pc:sldMk cId="1453367989" sldId="318"/>
            <ac:spMk id="4" creationId="{25816A51-1EC6-AD67-8F93-778CA3B41D6C}"/>
          </ac:spMkLst>
        </pc:spChg>
        <pc:spChg chg="add mod">
          <ac:chgData name="Zhang, Li" userId="S::lxz200000@utdallas.edu::a884b79c-74b9-4936-823e-ba10dbce4c91" providerId="AD" clId="Web-{ECEAFABF-FC18-CE68-CAD7-C453116845F5}" dt="2023-04-27T04:30:23.316" v="146" actId="20577"/>
          <ac:spMkLst>
            <pc:docMk/>
            <pc:sldMk cId="1453367989" sldId="318"/>
            <ac:spMk id="6" creationId="{8DB73905-F89E-E7DE-0C66-0ACE9842D1C5}"/>
          </ac:spMkLst>
        </pc:spChg>
        <pc:spChg chg="add mod">
          <ac:chgData name="Zhang, Li" userId="S::lxz200000@utdallas.edu::a884b79c-74b9-4936-823e-ba10dbce4c91" providerId="AD" clId="Web-{ECEAFABF-FC18-CE68-CAD7-C453116845F5}" dt="2023-04-27T04:34:39.277" v="172" actId="20577"/>
          <ac:spMkLst>
            <pc:docMk/>
            <pc:sldMk cId="1453367989" sldId="318"/>
            <ac:spMk id="8" creationId="{8BD7EA50-F444-6D77-21E7-20A7CBDE1034}"/>
          </ac:spMkLst>
        </pc:spChg>
      </pc:sldChg>
      <pc:sldChg chg="modSp add replId">
        <pc:chgData name="Zhang, Li" userId="S::lxz200000@utdallas.edu::a884b79c-74b9-4936-823e-ba10dbce4c91" providerId="AD" clId="Web-{ECEAFABF-FC18-CE68-CAD7-C453116845F5}" dt="2023-04-27T04:35:55.545" v="191" actId="14100"/>
        <pc:sldMkLst>
          <pc:docMk/>
          <pc:sldMk cId="1341856852" sldId="319"/>
        </pc:sldMkLst>
        <pc:spChg chg="mod">
          <ac:chgData name="Zhang, Li" userId="S::lxz200000@utdallas.edu::a884b79c-74b9-4936-823e-ba10dbce4c91" providerId="AD" clId="Web-{ECEAFABF-FC18-CE68-CAD7-C453116845F5}" dt="2023-04-27T04:35:43.451" v="188" actId="20577"/>
          <ac:spMkLst>
            <pc:docMk/>
            <pc:sldMk cId="1341856852" sldId="319"/>
            <ac:spMk id="456" creationId="{00000000-0000-0000-0000-000000000000}"/>
          </ac:spMkLst>
        </pc:spChg>
        <pc:spChg chg="mod">
          <ac:chgData name="Zhang, Li" userId="S::lxz200000@utdallas.edu::a884b79c-74b9-4936-823e-ba10dbce4c91" providerId="AD" clId="Web-{ECEAFABF-FC18-CE68-CAD7-C453116845F5}" dt="2023-04-27T04:35:55.545" v="191" actId="14100"/>
          <ac:spMkLst>
            <pc:docMk/>
            <pc:sldMk cId="1341856852" sldId="319"/>
            <ac:spMk id="457" creationId="{00000000-0000-0000-0000-000000000000}"/>
          </ac:spMkLst>
        </pc:spChg>
      </pc:sldChg>
      <pc:sldChg chg="modSp add replId">
        <pc:chgData name="Zhang, Li" userId="S::lxz200000@utdallas.edu::a884b79c-74b9-4936-823e-ba10dbce4c91" providerId="AD" clId="Web-{ECEAFABF-FC18-CE68-CAD7-C453116845F5}" dt="2023-04-27T04:36:34.733" v="200" actId="20577"/>
        <pc:sldMkLst>
          <pc:docMk/>
          <pc:sldMk cId="1980265113" sldId="320"/>
        </pc:sldMkLst>
        <pc:spChg chg="mod">
          <ac:chgData name="Zhang, Li" userId="S::lxz200000@utdallas.edu::a884b79c-74b9-4936-823e-ba10dbce4c91" providerId="AD" clId="Web-{ECEAFABF-FC18-CE68-CAD7-C453116845F5}" dt="2023-04-27T04:36:34.733" v="200" actId="20577"/>
          <ac:spMkLst>
            <pc:docMk/>
            <pc:sldMk cId="1980265113" sldId="320"/>
            <ac:spMk id="6" creationId="{8DB73905-F89E-E7DE-0C66-0ACE9842D1C5}"/>
          </ac:spMkLst>
        </pc:spChg>
      </pc:sldChg>
      <pc:sldChg chg="add del replId">
        <pc:chgData name="Zhang, Li" userId="S::lxz200000@utdallas.edu::a884b79c-74b9-4936-823e-ba10dbce4c91" providerId="AD" clId="Web-{ECEAFABF-FC18-CE68-CAD7-C453116845F5}" dt="2023-04-27T04:35:33.341" v="185"/>
        <pc:sldMkLst>
          <pc:docMk/>
          <pc:sldMk cId="4192135362" sldId="320"/>
        </pc:sldMkLst>
      </pc:sldChg>
      <pc:sldChg chg="add del replId">
        <pc:chgData name="Zhang, Li" userId="S::lxz200000@utdallas.edu::a884b79c-74b9-4936-823e-ba10dbce4c91" providerId="AD" clId="Web-{ECEAFABF-FC18-CE68-CAD7-C453116845F5}" dt="2023-04-27T04:35:33.919" v="186"/>
        <pc:sldMkLst>
          <pc:docMk/>
          <pc:sldMk cId="1509164884" sldId="321"/>
        </pc:sldMkLst>
      </pc:sldChg>
      <pc:sldChg chg="modSp add replId">
        <pc:chgData name="Zhang, Li" userId="S::lxz200000@utdallas.edu::a884b79c-74b9-4936-823e-ba10dbce4c91" providerId="AD" clId="Web-{ECEAFABF-FC18-CE68-CAD7-C453116845F5}" dt="2023-04-27T04:37:14.172" v="207" actId="20577"/>
        <pc:sldMkLst>
          <pc:docMk/>
          <pc:sldMk cId="3535407790" sldId="321"/>
        </pc:sldMkLst>
        <pc:spChg chg="mod">
          <ac:chgData name="Zhang, Li" userId="S::lxz200000@utdallas.edu::a884b79c-74b9-4936-823e-ba10dbce4c91" providerId="AD" clId="Web-{ECEAFABF-FC18-CE68-CAD7-C453116845F5}" dt="2023-04-27T04:37:14.172" v="207" actId="20577"/>
          <ac:spMkLst>
            <pc:docMk/>
            <pc:sldMk cId="3535407790" sldId="321"/>
            <ac:spMk id="6" creationId="{8DB73905-F89E-E7DE-0C66-0ACE9842D1C5}"/>
          </ac:spMkLst>
        </pc:spChg>
      </pc:sldChg>
      <pc:sldChg chg="add">
        <pc:chgData name="Zhang, Li" userId="S::lxz200000@utdallas.edu::a884b79c-74b9-4936-823e-ba10dbce4c91" providerId="AD" clId="Web-{ECEAFABF-FC18-CE68-CAD7-C453116845F5}" dt="2023-04-27T04:36:17.499" v="195"/>
        <pc:sldMkLst>
          <pc:docMk/>
          <pc:sldMk cId="1448023415" sldId="322"/>
        </pc:sldMkLst>
      </pc:sldChg>
      <pc:sldChg chg="modSp add replId">
        <pc:chgData name="Zhang, Li" userId="S::lxz200000@utdallas.edu::a884b79c-74b9-4936-823e-ba10dbce4c91" providerId="AD" clId="Web-{ECEAFABF-FC18-CE68-CAD7-C453116845F5}" dt="2023-04-27T04:36:44.312" v="202" actId="20577"/>
        <pc:sldMkLst>
          <pc:docMk/>
          <pc:sldMk cId="2808843498" sldId="323"/>
        </pc:sldMkLst>
        <pc:spChg chg="mod">
          <ac:chgData name="Zhang, Li" userId="S::lxz200000@utdallas.edu::a884b79c-74b9-4936-823e-ba10dbce4c91" providerId="AD" clId="Web-{ECEAFABF-FC18-CE68-CAD7-C453116845F5}" dt="2023-04-27T04:36:44.312" v="202" actId="20577"/>
          <ac:spMkLst>
            <pc:docMk/>
            <pc:sldMk cId="2808843498" sldId="323"/>
            <ac:spMk id="6" creationId="{8DB73905-F89E-E7DE-0C66-0ACE9842D1C5}"/>
          </ac:spMkLst>
        </pc:spChg>
      </pc:sldChg>
      <pc:sldChg chg="modSp add replId">
        <pc:chgData name="Zhang, Li" userId="S::lxz200000@utdallas.edu::a884b79c-74b9-4936-823e-ba10dbce4c91" providerId="AD" clId="Web-{ECEAFABF-FC18-CE68-CAD7-C453116845F5}" dt="2023-04-27T04:36:51.515" v="204" actId="20577"/>
        <pc:sldMkLst>
          <pc:docMk/>
          <pc:sldMk cId="3021605792" sldId="324"/>
        </pc:sldMkLst>
        <pc:spChg chg="mod">
          <ac:chgData name="Zhang, Li" userId="S::lxz200000@utdallas.edu::a884b79c-74b9-4936-823e-ba10dbce4c91" providerId="AD" clId="Web-{ECEAFABF-FC18-CE68-CAD7-C453116845F5}" dt="2023-04-27T04:36:51.515" v="204" actId="20577"/>
          <ac:spMkLst>
            <pc:docMk/>
            <pc:sldMk cId="3021605792" sldId="324"/>
            <ac:spMk id="6" creationId="{8DB73905-F89E-E7DE-0C66-0ACE9842D1C5}"/>
          </ac:spMkLst>
        </pc:spChg>
      </pc:sldChg>
      <pc:sldChg chg="modSp add replId">
        <pc:chgData name="Zhang, Li" userId="S::lxz200000@utdallas.edu::a884b79c-74b9-4936-823e-ba10dbce4c91" providerId="AD" clId="Web-{ECEAFABF-FC18-CE68-CAD7-C453116845F5}" dt="2023-04-27T04:37:06.313" v="206" actId="20577"/>
        <pc:sldMkLst>
          <pc:docMk/>
          <pc:sldMk cId="3638581592" sldId="325"/>
        </pc:sldMkLst>
        <pc:spChg chg="mod">
          <ac:chgData name="Zhang, Li" userId="S::lxz200000@utdallas.edu::a884b79c-74b9-4936-823e-ba10dbce4c91" providerId="AD" clId="Web-{ECEAFABF-FC18-CE68-CAD7-C453116845F5}" dt="2023-04-27T04:37:06.313" v="206" actId="20577"/>
          <ac:spMkLst>
            <pc:docMk/>
            <pc:sldMk cId="3638581592" sldId="325"/>
            <ac:spMk id="6" creationId="{8DB73905-F89E-E7DE-0C66-0ACE9842D1C5}"/>
          </ac:spMkLst>
        </pc:spChg>
      </pc:sldChg>
      <pc:sldChg chg="modSp add replId">
        <pc:chgData name="Zhang, Li" userId="S::lxz200000@utdallas.edu::a884b79c-74b9-4936-823e-ba10dbce4c91" providerId="AD" clId="Web-{ECEAFABF-FC18-CE68-CAD7-C453116845F5}" dt="2023-04-27T04:37:41.157" v="212" actId="20577"/>
        <pc:sldMkLst>
          <pc:docMk/>
          <pc:sldMk cId="1898677980" sldId="326"/>
        </pc:sldMkLst>
        <pc:spChg chg="mod">
          <ac:chgData name="Zhang, Li" userId="S::lxz200000@utdallas.edu::a884b79c-74b9-4936-823e-ba10dbce4c91" providerId="AD" clId="Web-{ECEAFABF-FC18-CE68-CAD7-C453116845F5}" dt="2023-04-27T04:37:36.017" v="210" actId="20577"/>
          <ac:spMkLst>
            <pc:docMk/>
            <pc:sldMk cId="1898677980" sldId="326"/>
            <ac:spMk id="938" creationId="{00000000-0000-0000-0000-000000000000}"/>
          </ac:spMkLst>
        </pc:spChg>
        <pc:spChg chg="mod">
          <ac:chgData name="Zhang, Li" userId="S::lxz200000@utdallas.edu::a884b79c-74b9-4936-823e-ba10dbce4c91" providerId="AD" clId="Web-{ECEAFABF-FC18-CE68-CAD7-C453116845F5}" dt="2023-04-27T04:37:41.157" v="212" actId="20577"/>
          <ac:spMkLst>
            <pc:docMk/>
            <pc:sldMk cId="1898677980" sldId="326"/>
            <ac:spMk id="942" creationId="{00000000-0000-0000-0000-000000000000}"/>
          </ac:spMkLst>
        </pc:spChg>
      </pc:sldChg>
      <pc:sldChg chg="add del replId">
        <pc:chgData name="Zhang, Li" userId="S::lxz200000@utdallas.edu::a884b79c-74b9-4936-823e-ba10dbce4c91" providerId="AD" clId="Web-{ECEAFABF-FC18-CE68-CAD7-C453116845F5}" dt="2023-04-27T04:37:47.236" v="214"/>
        <pc:sldMkLst>
          <pc:docMk/>
          <pc:sldMk cId="2155629285" sldId="327"/>
        </pc:sldMkLst>
      </pc:sldChg>
      <pc:sldChg chg="modSp add replId">
        <pc:chgData name="Zhang, Li" userId="S::lxz200000@utdallas.edu::a884b79c-74b9-4936-823e-ba10dbce4c91" providerId="AD" clId="Web-{ECEAFABF-FC18-CE68-CAD7-C453116845F5}" dt="2023-04-27T04:38:06.189" v="218" actId="20577"/>
        <pc:sldMkLst>
          <pc:docMk/>
          <pc:sldMk cId="3114990505" sldId="327"/>
        </pc:sldMkLst>
        <pc:spChg chg="mod">
          <ac:chgData name="Zhang, Li" userId="S::lxz200000@utdallas.edu::a884b79c-74b9-4936-823e-ba10dbce4c91" providerId="AD" clId="Web-{ECEAFABF-FC18-CE68-CAD7-C453116845F5}" dt="2023-04-27T04:38:06.189" v="218" actId="20577"/>
          <ac:spMkLst>
            <pc:docMk/>
            <pc:sldMk cId="3114990505" sldId="327"/>
            <ac:spMk id="6" creationId="{8DB73905-F89E-E7DE-0C66-0ACE9842D1C5}"/>
          </ac:spMkLst>
        </pc:spChg>
      </pc:sldChg>
      <pc:sldChg chg="modSp add replId">
        <pc:chgData name="Zhang, Li" userId="S::lxz200000@utdallas.edu::a884b79c-74b9-4936-823e-ba10dbce4c91" providerId="AD" clId="Web-{ECEAFABF-FC18-CE68-CAD7-C453116845F5}" dt="2023-04-27T04:38:30.065" v="220" actId="20577"/>
        <pc:sldMkLst>
          <pc:docMk/>
          <pc:sldMk cId="1217449243" sldId="328"/>
        </pc:sldMkLst>
        <pc:spChg chg="mod">
          <ac:chgData name="Zhang, Li" userId="S::lxz200000@utdallas.edu::a884b79c-74b9-4936-823e-ba10dbce4c91" providerId="AD" clId="Web-{ECEAFABF-FC18-CE68-CAD7-C453116845F5}" dt="2023-04-27T04:38:30.065" v="220" actId="20577"/>
          <ac:spMkLst>
            <pc:docMk/>
            <pc:sldMk cId="1217449243" sldId="328"/>
            <ac:spMk id="6" creationId="{8DB73905-F89E-E7DE-0C66-0ACE9842D1C5}"/>
          </ac:spMkLst>
        </pc:spChg>
      </pc:sldChg>
      <pc:sldChg chg="add">
        <pc:chgData name="Zhang, Li" userId="S::lxz200000@utdallas.edu::a884b79c-74b9-4936-823e-ba10dbce4c91" providerId="AD" clId="Web-{ECEAFABF-FC18-CE68-CAD7-C453116845F5}" dt="2023-04-27T04:40:01.490" v="224"/>
        <pc:sldMkLst>
          <pc:docMk/>
          <pc:sldMk cId="2950674486" sldId="329"/>
        </pc:sldMkLst>
      </pc:sldChg>
      <pc:sldChg chg="add">
        <pc:chgData name="Zhang, Li" userId="S::lxz200000@utdallas.edu::a884b79c-74b9-4936-823e-ba10dbce4c91" providerId="AD" clId="Web-{ECEAFABF-FC18-CE68-CAD7-C453116845F5}" dt="2023-04-27T04:40:01.630" v="225"/>
        <pc:sldMkLst>
          <pc:docMk/>
          <pc:sldMk cId="2617791139" sldId="330"/>
        </pc:sldMkLst>
      </pc:sldChg>
      <pc:sldChg chg="add">
        <pc:chgData name="Zhang, Li" userId="S::lxz200000@utdallas.edu::a884b79c-74b9-4936-823e-ba10dbce4c91" providerId="AD" clId="Web-{ECEAFABF-FC18-CE68-CAD7-C453116845F5}" dt="2023-04-27T04:40:01.787" v="226"/>
        <pc:sldMkLst>
          <pc:docMk/>
          <pc:sldMk cId="2402648415" sldId="331"/>
        </pc:sldMkLst>
      </pc:sldChg>
      <pc:sldChg chg="add">
        <pc:chgData name="Zhang, Li" userId="S::lxz200000@utdallas.edu::a884b79c-74b9-4936-823e-ba10dbce4c91" providerId="AD" clId="Web-{ECEAFABF-FC18-CE68-CAD7-C453116845F5}" dt="2023-04-27T04:40:24.365" v="235"/>
        <pc:sldMkLst>
          <pc:docMk/>
          <pc:sldMk cId="3815120501" sldId="332"/>
        </pc:sldMkLst>
      </pc:sldChg>
      <pc:sldChg chg="add">
        <pc:chgData name="Zhang, Li" userId="S::lxz200000@utdallas.edu::a884b79c-74b9-4936-823e-ba10dbce4c91" providerId="AD" clId="Web-{ECEAFABF-FC18-CE68-CAD7-C453116845F5}" dt="2023-04-27T04:40:24.443" v="236"/>
        <pc:sldMkLst>
          <pc:docMk/>
          <pc:sldMk cId="1615371892" sldId="333"/>
        </pc:sldMkLst>
      </pc:sldChg>
      <pc:sldChg chg="add">
        <pc:chgData name="Zhang, Li" userId="S::lxz200000@utdallas.edu::a884b79c-74b9-4936-823e-ba10dbce4c91" providerId="AD" clId="Web-{ECEAFABF-FC18-CE68-CAD7-C453116845F5}" dt="2023-04-27T04:40:24.522" v="237"/>
        <pc:sldMkLst>
          <pc:docMk/>
          <pc:sldMk cId="1797846009" sldId="334"/>
        </pc:sldMkLst>
      </pc:sldChg>
      <pc:sldChg chg="add">
        <pc:chgData name="Zhang, Li" userId="S::lxz200000@utdallas.edu::a884b79c-74b9-4936-823e-ba10dbce4c91" providerId="AD" clId="Web-{ECEAFABF-FC18-CE68-CAD7-C453116845F5}" dt="2023-04-27T04:40:24.662" v="238"/>
        <pc:sldMkLst>
          <pc:docMk/>
          <pc:sldMk cId="3414870182" sldId="335"/>
        </pc:sldMkLst>
      </pc:sldChg>
      <pc:sldChg chg="add">
        <pc:chgData name="Zhang, Li" userId="S::lxz200000@utdallas.edu::a884b79c-74b9-4936-823e-ba10dbce4c91" providerId="AD" clId="Web-{ECEAFABF-FC18-CE68-CAD7-C453116845F5}" dt="2023-04-27T04:40:24.803" v="239"/>
        <pc:sldMkLst>
          <pc:docMk/>
          <pc:sldMk cId="440417501" sldId="336"/>
        </pc:sldMkLst>
      </pc:sldChg>
      <pc:sldChg chg="add">
        <pc:chgData name="Zhang, Li" userId="S::lxz200000@utdallas.edu::a884b79c-74b9-4936-823e-ba10dbce4c91" providerId="AD" clId="Web-{ECEAFABF-FC18-CE68-CAD7-C453116845F5}" dt="2023-04-27T04:40:24.943" v="240"/>
        <pc:sldMkLst>
          <pc:docMk/>
          <pc:sldMk cId="3334374096" sldId="337"/>
        </pc:sldMkLst>
      </pc:sldChg>
      <pc:sldChg chg="add">
        <pc:chgData name="Zhang, Li" userId="S::lxz200000@utdallas.edu::a884b79c-74b9-4936-823e-ba10dbce4c91" providerId="AD" clId="Web-{ECEAFABF-FC18-CE68-CAD7-C453116845F5}" dt="2023-04-27T04:40:25.037" v="241"/>
        <pc:sldMkLst>
          <pc:docMk/>
          <pc:sldMk cId="2301479649" sldId="338"/>
        </pc:sldMkLst>
      </pc:sldChg>
      <pc:sldChg chg="add">
        <pc:chgData name="Zhang, Li" userId="S::lxz200000@utdallas.edu::a884b79c-74b9-4936-823e-ba10dbce4c91" providerId="AD" clId="Web-{ECEAFABF-FC18-CE68-CAD7-C453116845F5}" dt="2023-04-27T04:40:25.100" v="242"/>
        <pc:sldMkLst>
          <pc:docMk/>
          <pc:sldMk cId="3637160047" sldId="339"/>
        </pc:sldMkLst>
      </pc:sldChg>
      <pc:sldChg chg="add">
        <pc:chgData name="Zhang, Li" userId="S::lxz200000@utdallas.edu::a884b79c-74b9-4936-823e-ba10dbce4c91" providerId="AD" clId="Web-{ECEAFABF-FC18-CE68-CAD7-C453116845F5}" dt="2023-04-27T04:40:41.803" v="253"/>
        <pc:sldMkLst>
          <pc:docMk/>
          <pc:sldMk cId="1228373703" sldId="340"/>
        </pc:sldMkLst>
      </pc:sldChg>
      <pc:sldChg chg="add">
        <pc:chgData name="Zhang, Li" userId="S::lxz200000@utdallas.edu::a884b79c-74b9-4936-823e-ba10dbce4c91" providerId="AD" clId="Web-{ECEAFABF-FC18-CE68-CAD7-C453116845F5}" dt="2023-04-27T04:40:41.960" v="254"/>
        <pc:sldMkLst>
          <pc:docMk/>
          <pc:sldMk cId="2989030675" sldId="341"/>
        </pc:sldMkLst>
      </pc:sldChg>
      <pc:sldChg chg="add">
        <pc:chgData name="Zhang, Li" userId="S::lxz200000@utdallas.edu::a884b79c-74b9-4936-823e-ba10dbce4c91" providerId="AD" clId="Web-{ECEAFABF-FC18-CE68-CAD7-C453116845F5}" dt="2023-04-27T04:40:42.053" v="255"/>
        <pc:sldMkLst>
          <pc:docMk/>
          <pc:sldMk cId="1350229725" sldId="342"/>
        </pc:sldMkLst>
      </pc:sldChg>
      <pc:sldChg chg="add">
        <pc:chgData name="Zhang, Li" userId="S::lxz200000@utdallas.edu::a884b79c-74b9-4936-823e-ba10dbce4c91" providerId="AD" clId="Web-{ECEAFABF-FC18-CE68-CAD7-C453116845F5}" dt="2023-04-27T04:40:42.147" v="256"/>
        <pc:sldMkLst>
          <pc:docMk/>
          <pc:sldMk cId="642533950" sldId="343"/>
        </pc:sldMkLst>
      </pc:sldChg>
      <pc:sldChg chg="add">
        <pc:chgData name="Zhang, Li" userId="S::lxz200000@utdallas.edu::a884b79c-74b9-4936-823e-ba10dbce4c91" providerId="AD" clId="Web-{ECEAFABF-FC18-CE68-CAD7-C453116845F5}" dt="2023-04-27T04:40:43.038" v="257"/>
        <pc:sldMkLst>
          <pc:docMk/>
          <pc:sldMk cId="2737581166" sldId="344"/>
        </pc:sldMkLst>
      </pc:sldChg>
      <pc:sldChg chg="add">
        <pc:chgData name="Zhang, Li" userId="S::lxz200000@utdallas.edu::a884b79c-74b9-4936-823e-ba10dbce4c91" providerId="AD" clId="Web-{ECEAFABF-FC18-CE68-CAD7-C453116845F5}" dt="2023-04-27T04:40:43.163" v="258"/>
        <pc:sldMkLst>
          <pc:docMk/>
          <pc:sldMk cId="617809632" sldId="345"/>
        </pc:sldMkLst>
      </pc:sldChg>
      <pc:sldChg chg="add">
        <pc:chgData name="Zhang, Li" userId="S::lxz200000@utdallas.edu::a884b79c-74b9-4936-823e-ba10dbce4c91" providerId="AD" clId="Web-{ECEAFABF-FC18-CE68-CAD7-C453116845F5}" dt="2023-04-27T04:40:43.272" v="259"/>
        <pc:sldMkLst>
          <pc:docMk/>
          <pc:sldMk cId="2136141030" sldId="346"/>
        </pc:sldMkLst>
      </pc:sldChg>
      <pc:sldChg chg="add">
        <pc:chgData name="Zhang, Li" userId="S::lxz200000@utdallas.edu::a884b79c-74b9-4936-823e-ba10dbce4c91" providerId="AD" clId="Web-{ECEAFABF-FC18-CE68-CAD7-C453116845F5}" dt="2023-04-27T04:40:43.335" v="260"/>
        <pc:sldMkLst>
          <pc:docMk/>
          <pc:sldMk cId="2290670718" sldId="347"/>
        </pc:sldMkLst>
      </pc:sldChg>
      <pc:sldChg chg="add">
        <pc:chgData name="Zhang, Li" userId="S::lxz200000@utdallas.edu::a884b79c-74b9-4936-823e-ba10dbce4c91" providerId="AD" clId="Web-{ECEAFABF-FC18-CE68-CAD7-C453116845F5}" dt="2023-04-27T04:40:43.397" v="261"/>
        <pc:sldMkLst>
          <pc:docMk/>
          <pc:sldMk cId="4161698765" sldId="348"/>
        </pc:sldMkLst>
      </pc:sldChg>
      <pc:sldChg chg="add">
        <pc:chgData name="Zhang, Li" userId="S::lxz200000@utdallas.edu::a884b79c-74b9-4936-823e-ba10dbce4c91" providerId="AD" clId="Web-{ECEAFABF-FC18-CE68-CAD7-C453116845F5}" dt="2023-04-27T04:40:43.444" v="262"/>
        <pc:sldMkLst>
          <pc:docMk/>
          <pc:sldMk cId="430734496" sldId="349"/>
        </pc:sldMkLst>
      </pc:sldChg>
      <pc:sldChg chg="add">
        <pc:chgData name="Zhang, Li" userId="S::lxz200000@utdallas.edu::a884b79c-74b9-4936-823e-ba10dbce4c91" providerId="AD" clId="Web-{ECEAFABF-FC18-CE68-CAD7-C453116845F5}" dt="2023-04-27T04:41:06.492" v="264"/>
        <pc:sldMkLst>
          <pc:docMk/>
          <pc:sldMk cId="2058622667" sldId="350"/>
        </pc:sldMkLst>
      </pc:sldChg>
    </pc:docChg>
  </pc:docChgLst>
  <pc:docChgLst>
    <pc:chgData name="Lakshmipathy, Divya" userId="S::dxl210008@utdallas.edu::ca977591-46d4-450e-b8d6-d5a1ae515830" providerId="AD" clId="Web-{B28BCFBB-0212-D0E3-31E4-D62F9A2304F9}"/>
    <pc:docChg chg="addSld delSld modSld sldOrd">
      <pc:chgData name="Lakshmipathy, Divya" userId="S::dxl210008@utdallas.edu::ca977591-46d4-450e-b8d6-d5a1ae515830" providerId="AD" clId="Web-{B28BCFBB-0212-D0E3-31E4-D62F9A2304F9}" dt="2023-04-27T18:46:32.352" v="514" actId="1076"/>
      <pc:docMkLst>
        <pc:docMk/>
      </pc:docMkLst>
      <pc:sldChg chg="addSp delSp modSp ord">
        <pc:chgData name="Lakshmipathy, Divya" userId="S::dxl210008@utdallas.edu::ca977591-46d4-450e-b8d6-d5a1ae515830" providerId="AD" clId="Web-{B28BCFBB-0212-D0E3-31E4-D62F9A2304F9}" dt="2023-04-27T18:33:40.724" v="432" actId="1076"/>
        <pc:sldMkLst>
          <pc:docMk/>
          <pc:sldMk cId="0" sldId="287"/>
        </pc:sldMkLst>
        <pc:spChg chg="add del mod">
          <ac:chgData name="Lakshmipathy, Divya" userId="S::dxl210008@utdallas.edu::ca977591-46d4-450e-b8d6-d5a1ae515830" providerId="AD" clId="Web-{B28BCFBB-0212-D0E3-31E4-D62F9A2304F9}" dt="2023-04-27T16:47:25.239" v="7"/>
          <ac:spMkLst>
            <pc:docMk/>
            <pc:sldMk cId="0" sldId="287"/>
            <ac:spMk id="2" creationId="{B86CC547-0B69-39E3-FF9C-71C969AA46A6}"/>
          </ac:spMkLst>
        </pc:spChg>
        <pc:spChg chg="add del mod">
          <ac:chgData name="Lakshmipathy, Divya" userId="S::dxl210008@utdallas.edu::ca977591-46d4-450e-b8d6-d5a1ae515830" providerId="AD" clId="Web-{B28BCFBB-0212-D0E3-31E4-D62F9A2304F9}" dt="2023-04-27T16:47:54.380" v="11"/>
          <ac:spMkLst>
            <pc:docMk/>
            <pc:sldMk cId="0" sldId="287"/>
            <ac:spMk id="3" creationId="{8E83133D-FB70-1098-126D-6145F3BEEF88}"/>
          </ac:spMkLst>
        </pc:spChg>
        <pc:spChg chg="add mod">
          <ac:chgData name="Lakshmipathy, Divya" userId="S::dxl210008@utdallas.edu::ca977591-46d4-450e-b8d6-d5a1ae515830" providerId="AD" clId="Web-{B28BCFBB-0212-D0E3-31E4-D62F9A2304F9}" dt="2023-04-27T18:24:38.117" v="390" actId="1076"/>
          <ac:spMkLst>
            <pc:docMk/>
            <pc:sldMk cId="0" sldId="287"/>
            <ac:spMk id="7" creationId="{166D5FA4-034F-2339-8AEF-A42210850304}"/>
          </ac:spMkLst>
        </pc:spChg>
        <pc:spChg chg="add mod">
          <ac:chgData name="Lakshmipathy, Divya" userId="S::dxl210008@utdallas.edu::ca977591-46d4-450e-b8d6-d5a1ae515830" providerId="AD" clId="Web-{B28BCFBB-0212-D0E3-31E4-D62F9A2304F9}" dt="2023-04-27T18:24:38.148" v="392" actId="1076"/>
          <ac:spMkLst>
            <pc:docMk/>
            <pc:sldMk cId="0" sldId="287"/>
            <ac:spMk id="11" creationId="{E4B4B3AB-B172-3222-1EE7-BAB9696CB5FF}"/>
          </ac:spMkLst>
        </pc:spChg>
        <pc:spChg chg="del topLvl">
          <ac:chgData name="Lakshmipathy, Divya" userId="S::dxl210008@utdallas.edu::ca977591-46d4-450e-b8d6-d5a1ae515830" providerId="AD" clId="Web-{B28BCFBB-0212-D0E3-31E4-D62F9A2304F9}" dt="2023-04-27T17:52:08.740" v="309"/>
          <ac:spMkLst>
            <pc:docMk/>
            <pc:sldMk cId="0" sldId="287"/>
            <ac:spMk id="13" creationId="{CB77C31A-0C8D-1ED4-27EF-AF75A45D7D94}"/>
          </ac:spMkLst>
        </pc:spChg>
        <pc:spChg chg="del mod topLvl">
          <ac:chgData name="Lakshmipathy, Divya" userId="S::dxl210008@utdallas.edu::ca977591-46d4-450e-b8d6-d5a1ae515830" providerId="AD" clId="Web-{B28BCFBB-0212-D0E3-31E4-D62F9A2304F9}" dt="2023-04-27T17:49:25.721" v="291"/>
          <ac:spMkLst>
            <pc:docMk/>
            <pc:sldMk cId="0" sldId="287"/>
            <ac:spMk id="14" creationId="{1DB9A439-D0E7-CD34-1D5D-86D7D53AB218}"/>
          </ac:spMkLst>
        </pc:spChg>
        <pc:spChg chg="add mod">
          <ac:chgData name="Lakshmipathy, Divya" userId="S::dxl210008@utdallas.edu::ca977591-46d4-450e-b8d6-d5a1ae515830" providerId="AD" clId="Web-{B28BCFBB-0212-D0E3-31E4-D62F9A2304F9}" dt="2023-04-27T18:25:08.664" v="397" actId="1076"/>
          <ac:spMkLst>
            <pc:docMk/>
            <pc:sldMk cId="0" sldId="287"/>
            <ac:spMk id="17" creationId="{F830ECDA-DF59-CF77-F6CF-AF5F41C61184}"/>
          </ac:spMkLst>
        </pc:spChg>
        <pc:spChg chg="add mod">
          <ac:chgData name="Lakshmipathy, Divya" userId="S::dxl210008@utdallas.edu::ca977591-46d4-450e-b8d6-d5a1ae515830" providerId="AD" clId="Web-{B28BCFBB-0212-D0E3-31E4-D62F9A2304F9}" dt="2023-04-27T18:30:45.079" v="426" actId="1076"/>
          <ac:spMkLst>
            <pc:docMk/>
            <pc:sldMk cId="0" sldId="287"/>
            <ac:spMk id="19" creationId="{6CCC832C-6B33-761F-F563-812BFDFE1D2C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8:12:54.099" v="333"/>
          <ac:spMkLst>
            <pc:docMk/>
            <pc:sldMk cId="0" sldId="287"/>
            <ac:spMk id="5208" creationId="{00000000-0000-0000-0000-000000000000}"/>
          </ac:spMkLst>
        </pc:spChg>
        <pc:spChg chg="mod">
          <ac:chgData name="Lakshmipathy, Divya" userId="S::dxl210008@utdallas.edu::ca977591-46d4-450e-b8d6-d5a1ae515830" providerId="AD" clId="Web-{B28BCFBB-0212-D0E3-31E4-D62F9A2304F9}" dt="2023-04-27T18:33:40.724" v="432" actId="1076"/>
          <ac:spMkLst>
            <pc:docMk/>
            <pc:sldMk cId="0" sldId="287"/>
            <ac:spMk id="5209" creationId="{00000000-0000-0000-0000-000000000000}"/>
          </ac:spMkLst>
        </pc:spChg>
        <pc:spChg chg="mod">
          <ac:chgData name="Lakshmipathy, Divya" userId="S::dxl210008@utdallas.edu::ca977591-46d4-450e-b8d6-d5a1ae515830" providerId="AD" clId="Web-{B28BCFBB-0212-D0E3-31E4-D62F9A2304F9}" dt="2023-04-27T18:24:08.444" v="384" actId="1076"/>
          <ac:spMkLst>
            <pc:docMk/>
            <pc:sldMk cId="0" sldId="287"/>
            <ac:spMk id="5210" creationId="{00000000-0000-0000-0000-000000000000}"/>
          </ac:spMkLst>
        </pc:spChg>
        <pc:spChg chg="mod">
          <ac:chgData name="Lakshmipathy, Divya" userId="S::dxl210008@utdallas.edu::ca977591-46d4-450e-b8d6-d5a1ae515830" providerId="AD" clId="Web-{B28BCFBB-0212-D0E3-31E4-D62F9A2304F9}" dt="2023-04-27T18:31:10.392" v="427" actId="20577"/>
          <ac:spMkLst>
            <pc:docMk/>
            <pc:sldMk cId="0" sldId="287"/>
            <ac:spMk id="5211" creationId="{00000000-0000-0000-0000-000000000000}"/>
          </ac:spMkLst>
        </pc:spChg>
        <pc:spChg chg="mod">
          <ac:chgData name="Lakshmipathy, Divya" userId="S::dxl210008@utdallas.edu::ca977591-46d4-450e-b8d6-d5a1ae515830" providerId="AD" clId="Web-{B28BCFBB-0212-D0E3-31E4-D62F9A2304F9}" dt="2023-04-27T18:24:38.070" v="387" actId="1076"/>
          <ac:spMkLst>
            <pc:docMk/>
            <pc:sldMk cId="0" sldId="287"/>
            <ac:spMk id="5212" creationId="{00000000-0000-0000-0000-000000000000}"/>
          </ac:spMkLst>
        </pc:spChg>
        <pc:spChg chg="mod">
          <ac:chgData name="Lakshmipathy, Divya" userId="S::dxl210008@utdallas.edu::ca977591-46d4-450e-b8d6-d5a1ae515830" providerId="AD" clId="Web-{B28BCFBB-0212-D0E3-31E4-D62F9A2304F9}" dt="2023-04-27T18:25:08.570" v="393" actId="1076"/>
          <ac:spMkLst>
            <pc:docMk/>
            <pc:sldMk cId="0" sldId="287"/>
            <ac:spMk id="5213" creationId="{00000000-0000-0000-0000-000000000000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7:32:04.836" v="235"/>
          <ac:spMkLst>
            <pc:docMk/>
            <pc:sldMk cId="0" sldId="287"/>
            <ac:spMk id="5217" creationId="{00000000-0000-0000-0000-000000000000}"/>
          </ac:spMkLst>
        </pc:spChg>
        <pc:spChg chg="mod">
          <ac:chgData name="Lakshmipathy, Divya" userId="S::dxl210008@utdallas.edu::ca977591-46d4-450e-b8d6-d5a1ae515830" providerId="AD" clId="Web-{B28BCFBB-0212-D0E3-31E4-D62F9A2304F9}" dt="2023-04-27T18:24:38.101" v="388" actId="1076"/>
          <ac:spMkLst>
            <pc:docMk/>
            <pc:sldMk cId="0" sldId="287"/>
            <ac:spMk id="5218" creationId="{00000000-0000-0000-0000-000000000000}"/>
          </ac:spMkLst>
        </pc:spChg>
        <pc:spChg chg="mod">
          <ac:chgData name="Lakshmipathy, Divya" userId="S::dxl210008@utdallas.edu::ca977591-46d4-450e-b8d6-d5a1ae515830" providerId="AD" clId="Web-{B28BCFBB-0212-D0E3-31E4-D62F9A2304F9}" dt="2023-04-27T18:25:08.602" v="394" actId="1076"/>
          <ac:spMkLst>
            <pc:docMk/>
            <pc:sldMk cId="0" sldId="287"/>
            <ac:spMk id="5219" creationId="{00000000-0000-0000-0000-000000000000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7:29:20.988" v="218"/>
          <ac:spMkLst>
            <pc:docMk/>
            <pc:sldMk cId="0" sldId="287"/>
            <ac:spMk id="5220" creationId="{00000000-0000-0000-0000-000000000000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7:28:56.363" v="212"/>
          <ac:spMkLst>
            <pc:docMk/>
            <pc:sldMk cId="0" sldId="287"/>
            <ac:spMk id="5221" creationId="{00000000-0000-0000-0000-000000000000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7:29:01.581" v="213"/>
          <ac:spMkLst>
            <pc:docMk/>
            <pc:sldMk cId="0" sldId="287"/>
            <ac:spMk id="5222" creationId="{00000000-0000-0000-0000-000000000000}"/>
          </ac:spMkLst>
        </pc:spChg>
        <pc:spChg chg="mod">
          <ac:chgData name="Lakshmipathy, Divya" userId="S::dxl210008@utdallas.edu::ca977591-46d4-450e-b8d6-d5a1ae515830" providerId="AD" clId="Web-{B28BCFBB-0212-D0E3-31E4-D62F9A2304F9}" dt="2023-04-27T18:25:08.617" v="395" actId="1076"/>
          <ac:spMkLst>
            <pc:docMk/>
            <pc:sldMk cId="0" sldId="287"/>
            <ac:spMk id="5223" creationId="{00000000-0000-0000-0000-000000000000}"/>
          </ac:spMkLst>
        </pc:spChg>
        <pc:spChg chg="mod">
          <ac:chgData name="Lakshmipathy, Divya" userId="S::dxl210008@utdallas.edu::ca977591-46d4-450e-b8d6-d5a1ae515830" providerId="AD" clId="Web-{B28BCFBB-0212-D0E3-31E4-D62F9A2304F9}" dt="2023-04-27T18:25:08.633" v="396" actId="1076"/>
          <ac:spMkLst>
            <pc:docMk/>
            <pc:sldMk cId="0" sldId="287"/>
            <ac:spMk id="5224" creationId="{00000000-0000-0000-0000-000000000000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8:12:29.958" v="330"/>
          <ac:spMkLst>
            <pc:docMk/>
            <pc:sldMk cId="0" sldId="287"/>
            <ac:spMk id="5225" creationId="{00000000-0000-0000-0000-000000000000}"/>
          </ac:spMkLst>
        </pc:spChg>
        <pc:spChg chg="mod">
          <ac:chgData name="Lakshmipathy, Divya" userId="S::dxl210008@utdallas.edu::ca977591-46d4-450e-b8d6-d5a1ae515830" providerId="AD" clId="Web-{B28BCFBB-0212-D0E3-31E4-D62F9A2304F9}" dt="2023-04-27T18:29:25.952" v="420" actId="20577"/>
          <ac:spMkLst>
            <pc:docMk/>
            <pc:sldMk cId="0" sldId="287"/>
            <ac:spMk id="5226" creationId="{00000000-0000-0000-0000-000000000000}"/>
          </ac:spMkLst>
        </pc:spChg>
        <pc:spChg chg="mod">
          <ac:chgData name="Lakshmipathy, Divya" userId="S::dxl210008@utdallas.edu::ca977591-46d4-450e-b8d6-d5a1ae515830" providerId="AD" clId="Web-{B28BCFBB-0212-D0E3-31E4-D62F9A2304F9}" dt="2023-04-27T18:30:07.109" v="423" actId="1076"/>
          <ac:spMkLst>
            <pc:docMk/>
            <pc:sldMk cId="0" sldId="287"/>
            <ac:spMk id="5227" creationId="{00000000-0000-0000-0000-000000000000}"/>
          </ac:spMkLst>
        </pc:spChg>
        <pc:spChg chg="mod">
          <ac:chgData name="Lakshmipathy, Divya" userId="S::dxl210008@utdallas.edu::ca977591-46d4-450e-b8d6-d5a1ae515830" providerId="AD" clId="Web-{B28BCFBB-0212-D0E3-31E4-D62F9A2304F9}" dt="2023-04-27T18:30:17.234" v="424" actId="1076"/>
          <ac:spMkLst>
            <pc:docMk/>
            <pc:sldMk cId="0" sldId="287"/>
            <ac:spMk id="5228" creationId="{00000000-0000-0000-0000-000000000000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7:31:20.475" v="230"/>
          <ac:spMkLst>
            <pc:docMk/>
            <pc:sldMk cId="0" sldId="287"/>
            <ac:spMk id="5229" creationId="{00000000-0000-0000-0000-000000000000}"/>
          </ac:spMkLst>
        </pc:spChg>
        <pc:spChg chg="del mod">
          <ac:chgData name="Lakshmipathy, Divya" userId="S::dxl210008@utdallas.edu::ca977591-46d4-450e-b8d6-d5a1ae515830" providerId="AD" clId="Web-{B28BCFBB-0212-D0E3-31E4-D62F9A2304F9}" dt="2023-04-27T17:37:23.203" v="261"/>
          <ac:spMkLst>
            <pc:docMk/>
            <pc:sldMk cId="0" sldId="287"/>
            <ac:spMk id="5231" creationId="{00000000-0000-0000-0000-000000000000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7:37:29.031" v="262"/>
          <ac:spMkLst>
            <pc:docMk/>
            <pc:sldMk cId="0" sldId="287"/>
            <ac:spMk id="5232" creationId="{00000000-0000-0000-0000-000000000000}"/>
          </ac:spMkLst>
        </pc:spChg>
        <pc:spChg chg="add del">
          <ac:chgData name="Lakshmipathy, Divya" userId="S::dxl210008@utdallas.edu::ca977591-46d4-450e-b8d6-d5a1ae515830" providerId="AD" clId="Web-{B28BCFBB-0212-D0E3-31E4-D62F9A2304F9}" dt="2023-04-27T17:57:01.482" v="311"/>
          <ac:spMkLst>
            <pc:docMk/>
            <pc:sldMk cId="0" sldId="287"/>
            <ac:spMk id="5233" creationId="{00000000-0000-0000-0000-000000000000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7:56:56.248" v="310"/>
          <ac:spMkLst>
            <pc:docMk/>
            <pc:sldMk cId="0" sldId="287"/>
            <ac:spMk id="5234" creationId="{00000000-0000-0000-0000-000000000000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7:57:17.748" v="312"/>
          <ac:spMkLst>
            <pc:docMk/>
            <pc:sldMk cId="0" sldId="287"/>
            <ac:spMk id="5235" creationId="{00000000-0000-0000-0000-000000000000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8:12:33.833" v="331"/>
          <ac:spMkLst>
            <pc:docMk/>
            <pc:sldMk cId="0" sldId="287"/>
            <ac:spMk id="5236" creationId="{00000000-0000-0000-0000-000000000000}"/>
          </ac:spMkLst>
        </pc:spChg>
        <pc:grpChg chg="add del">
          <ac:chgData name="Lakshmipathy, Divya" userId="S::dxl210008@utdallas.edu::ca977591-46d4-450e-b8d6-d5a1ae515830" providerId="AD" clId="Web-{B28BCFBB-0212-D0E3-31E4-D62F9A2304F9}" dt="2023-04-27T17:49:25.721" v="291"/>
          <ac:grpSpMkLst>
            <pc:docMk/>
            <pc:sldMk cId="0" sldId="287"/>
            <ac:grpSpMk id="15" creationId="{46054025-4989-DB4D-59CA-E5007B0B0611}"/>
          </ac:grpSpMkLst>
        </pc:grpChg>
        <pc:grpChg chg="del">
          <ac:chgData name="Lakshmipathy, Divya" userId="S::dxl210008@utdallas.edu::ca977591-46d4-450e-b8d6-d5a1ae515830" providerId="AD" clId="Web-{B28BCFBB-0212-D0E3-31E4-D62F9A2304F9}" dt="2023-04-27T17:50:07.097" v="294"/>
          <ac:grpSpMkLst>
            <pc:docMk/>
            <pc:sldMk cId="0" sldId="287"/>
            <ac:grpSpMk id="5214" creationId="{00000000-0000-0000-0000-000000000000}"/>
          </ac:grpSpMkLst>
        </pc:grpChg>
        <pc:picChg chg="add mod">
          <ac:chgData name="Lakshmipathy, Divya" userId="S::dxl210008@utdallas.edu::ca977591-46d4-450e-b8d6-d5a1ae515830" providerId="AD" clId="Web-{B28BCFBB-0212-D0E3-31E4-D62F9A2304F9}" dt="2023-04-27T18:24:38.101" v="389" actId="1076"/>
          <ac:picMkLst>
            <pc:docMk/>
            <pc:sldMk cId="0" sldId="287"/>
            <ac:picMk id="5" creationId="{4D4839BF-95B3-7275-D418-D91EEE701E35}"/>
          </ac:picMkLst>
        </pc:picChg>
        <pc:picChg chg="add mod">
          <ac:chgData name="Lakshmipathy, Divya" userId="S::dxl210008@utdallas.edu::ca977591-46d4-450e-b8d6-d5a1ae515830" providerId="AD" clId="Web-{B28BCFBB-0212-D0E3-31E4-D62F9A2304F9}" dt="2023-04-27T18:24:38.132" v="391" actId="1076"/>
          <ac:picMkLst>
            <pc:docMk/>
            <pc:sldMk cId="0" sldId="287"/>
            <ac:picMk id="9" creationId="{728B72B5-86D8-B5BB-54A6-BA2EE2A93B99}"/>
          </ac:picMkLst>
        </pc:picChg>
        <pc:picChg chg="add del mod">
          <ac:chgData name="Lakshmipathy, Divya" userId="S::dxl210008@utdallas.edu::ca977591-46d4-450e-b8d6-d5a1ae515830" providerId="AD" clId="Web-{B28BCFBB-0212-D0E3-31E4-D62F9A2304F9}" dt="2023-04-27T18:11:10.940" v="321"/>
          <ac:picMkLst>
            <pc:docMk/>
            <pc:sldMk cId="0" sldId="287"/>
            <ac:picMk id="20" creationId="{DAE7CD99-C7AA-0BA2-80C8-F408434E5914}"/>
          </ac:picMkLst>
        </pc:picChg>
        <pc:picChg chg="add del mod">
          <ac:chgData name="Lakshmipathy, Divya" userId="S::dxl210008@utdallas.edu::ca977591-46d4-450e-b8d6-d5a1ae515830" providerId="AD" clId="Web-{B28BCFBB-0212-D0E3-31E4-D62F9A2304F9}" dt="2023-04-27T18:21:56.081" v="370"/>
          <ac:picMkLst>
            <pc:docMk/>
            <pc:sldMk cId="0" sldId="287"/>
            <ac:picMk id="21" creationId="{0186B9F0-8D5B-3EC1-9AA1-FB332F3B79CF}"/>
          </ac:picMkLst>
        </pc:picChg>
        <pc:picChg chg="add mod">
          <ac:chgData name="Lakshmipathy, Divya" userId="S::dxl210008@utdallas.edu::ca977591-46d4-450e-b8d6-d5a1ae515830" providerId="AD" clId="Web-{B28BCFBB-0212-D0E3-31E4-D62F9A2304F9}" dt="2023-04-27T18:24:18.460" v="386" actId="1076"/>
          <ac:picMkLst>
            <pc:docMk/>
            <pc:sldMk cId="0" sldId="287"/>
            <ac:picMk id="22" creationId="{EB7A5832-2946-2E56-7F5F-793C5401B12C}"/>
          </ac:picMkLst>
        </pc:picChg>
      </pc:sldChg>
      <pc:sldChg chg="addSp delSp modSp">
        <pc:chgData name="Lakshmipathy, Divya" userId="S::dxl210008@utdallas.edu::ca977591-46d4-450e-b8d6-d5a1ae515830" providerId="AD" clId="Web-{B28BCFBB-0212-D0E3-31E4-D62F9A2304F9}" dt="2023-04-27T18:39:09.201" v="448" actId="1076"/>
        <pc:sldMkLst>
          <pc:docMk/>
          <pc:sldMk cId="0" sldId="288"/>
        </pc:sldMkLst>
        <pc:grpChg chg="add mod">
          <ac:chgData name="Lakshmipathy, Divya" userId="S::dxl210008@utdallas.edu::ca977591-46d4-450e-b8d6-d5a1ae515830" providerId="AD" clId="Web-{B28BCFBB-0212-D0E3-31E4-D62F9A2304F9}" dt="2023-04-27T18:39:09.201" v="448" actId="1076"/>
          <ac:grpSpMkLst>
            <pc:docMk/>
            <pc:sldMk cId="0" sldId="288"/>
            <ac:grpSpMk id="10" creationId="{D26F2B5D-894A-81E8-EE42-35A5D7F6BD24}"/>
          </ac:grpSpMkLst>
        </pc:grpChg>
        <pc:grpChg chg="del">
          <ac:chgData name="Lakshmipathy, Divya" userId="S::dxl210008@utdallas.edu::ca977591-46d4-450e-b8d6-d5a1ae515830" providerId="AD" clId="Web-{B28BCFBB-0212-D0E3-31E4-D62F9A2304F9}" dt="2023-04-27T18:38:50.091" v="446"/>
          <ac:grpSpMkLst>
            <pc:docMk/>
            <pc:sldMk cId="0" sldId="288"/>
            <ac:grpSpMk id="5243" creationId="{00000000-0000-0000-0000-000000000000}"/>
          </ac:grpSpMkLst>
        </pc:grpChg>
      </pc:sldChg>
      <pc:sldChg chg="addSp delSp modSp del">
        <pc:chgData name="Lakshmipathy, Divya" userId="S::dxl210008@utdallas.edu::ca977591-46d4-450e-b8d6-d5a1ae515830" providerId="AD" clId="Web-{B28BCFBB-0212-D0E3-31E4-D62F9A2304F9}" dt="2023-04-27T18:28:28.263" v="415"/>
        <pc:sldMkLst>
          <pc:docMk/>
          <pc:sldMk cId="430734496" sldId="349"/>
        </pc:sldMkLst>
        <pc:spChg chg="add del mod">
          <ac:chgData name="Lakshmipathy, Divya" userId="S::dxl210008@utdallas.edu::ca977591-46d4-450e-b8d6-d5a1ae515830" providerId="AD" clId="Web-{B28BCFBB-0212-D0E3-31E4-D62F9A2304F9}" dt="2023-04-27T16:47:02.348" v="3"/>
          <ac:spMkLst>
            <pc:docMk/>
            <pc:sldMk cId="430734496" sldId="349"/>
            <ac:spMk id="2" creationId="{D41CEE42-0AE6-C202-B036-524DE28E4D20}"/>
          </ac:spMkLst>
        </pc:spChg>
        <pc:spChg chg="mod">
          <ac:chgData name="Lakshmipathy, Divya" userId="S::dxl210008@utdallas.edu::ca977591-46d4-450e-b8d6-d5a1ae515830" providerId="AD" clId="Web-{B28BCFBB-0212-D0E3-31E4-D62F9A2304F9}" dt="2023-04-27T17:00:46.165" v="74" actId="20577"/>
          <ac:spMkLst>
            <pc:docMk/>
            <pc:sldMk cId="430734496" sldId="349"/>
            <ac:spMk id="3" creationId="{0C4E07B4-9962-4CE3-953F-50747110C2F4}"/>
          </ac:spMkLst>
        </pc:spChg>
        <pc:spChg chg="add mod">
          <ac:chgData name="Lakshmipathy, Divya" userId="S::dxl210008@utdallas.edu::ca977591-46d4-450e-b8d6-d5a1ae515830" providerId="AD" clId="Web-{B28BCFBB-0212-D0E3-31E4-D62F9A2304F9}" dt="2023-04-27T17:17:34.080" v="154" actId="14100"/>
          <ac:spMkLst>
            <pc:docMk/>
            <pc:sldMk cId="430734496" sldId="349"/>
            <ac:spMk id="4" creationId="{CF9A4D51-7CF3-26F6-2D3E-85BB04EE69E6}"/>
          </ac:spMkLst>
        </pc:spChg>
        <pc:spChg chg="del mod">
          <ac:chgData name="Lakshmipathy, Divya" userId="S::dxl210008@utdallas.edu::ca977591-46d4-450e-b8d6-d5a1ae515830" providerId="AD" clId="Web-{B28BCFBB-0212-D0E3-31E4-D62F9A2304F9}" dt="2023-04-27T17:04:19.858" v="98"/>
          <ac:spMkLst>
            <pc:docMk/>
            <pc:sldMk cId="430734496" sldId="349"/>
            <ac:spMk id="5" creationId="{9022054C-1635-D3FD-B380-9188A7390FDD}"/>
          </ac:spMkLst>
        </pc:spChg>
        <pc:spChg chg="add mod">
          <ac:chgData name="Lakshmipathy, Divya" userId="S::dxl210008@utdallas.edu::ca977591-46d4-450e-b8d6-d5a1ae515830" providerId="AD" clId="Web-{B28BCFBB-0212-D0E3-31E4-D62F9A2304F9}" dt="2023-04-27T17:19:37.239" v="170" actId="14100"/>
          <ac:spMkLst>
            <pc:docMk/>
            <pc:sldMk cId="430734496" sldId="349"/>
            <ac:spMk id="6" creationId="{ED0E3466-0C8D-255B-F43D-A75A59D9427D}"/>
          </ac:spMkLst>
        </pc:spChg>
        <pc:spChg chg="add mod">
          <ac:chgData name="Lakshmipathy, Divya" userId="S::dxl210008@utdallas.edu::ca977591-46d4-450e-b8d6-d5a1ae515830" providerId="AD" clId="Web-{B28BCFBB-0212-D0E3-31E4-D62F9A2304F9}" dt="2023-04-27T17:18:41.988" v="163" actId="14100"/>
          <ac:spMkLst>
            <pc:docMk/>
            <pc:sldMk cId="430734496" sldId="349"/>
            <ac:spMk id="7" creationId="{575033D0-B3A0-3D77-76D8-230EAE189861}"/>
          </ac:spMkLst>
        </pc:spChg>
        <pc:spChg chg="add mod">
          <ac:chgData name="Lakshmipathy, Divya" userId="S::dxl210008@utdallas.edu::ca977591-46d4-450e-b8d6-d5a1ae515830" providerId="AD" clId="Web-{B28BCFBB-0212-D0E3-31E4-D62F9A2304F9}" dt="2023-04-27T17:19:06.348" v="167" actId="1076"/>
          <ac:spMkLst>
            <pc:docMk/>
            <pc:sldMk cId="430734496" sldId="349"/>
            <ac:spMk id="8" creationId="{5C45EF65-EC1B-E97F-2BE8-BB1D81281366}"/>
          </ac:spMkLst>
        </pc:spChg>
        <pc:spChg chg="del mod">
          <ac:chgData name="Lakshmipathy, Divya" userId="S::dxl210008@utdallas.edu::ca977591-46d4-450e-b8d6-d5a1ae515830" providerId="AD" clId="Web-{B28BCFBB-0212-D0E3-31E4-D62F9A2304F9}" dt="2023-04-27T17:14:44.935" v="145"/>
          <ac:spMkLst>
            <pc:docMk/>
            <pc:sldMk cId="430734496" sldId="349"/>
            <ac:spMk id="10" creationId="{F362C673-08ED-FCF1-6CF4-60E58ADFDBE5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6:59:57.304" v="66"/>
          <ac:spMkLst>
            <pc:docMk/>
            <pc:sldMk cId="430734496" sldId="349"/>
            <ac:spMk id="11" creationId="{AA549A0A-0F48-29EE-F121-DBF3F32CC9F6}"/>
          </ac:spMkLst>
        </pc:spChg>
        <pc:spChg chg="add del mod">
          <ac:chgData name="Lakshmipathy, Divya" userId="S::dxl210008@utdallas.edu::ca977591-46d4-450e-b8d6-d5a1ae515830" providerId="AD" clId="Web-{B28BCFBB-0212-D0E3-31E4-D62F9A2304F9}" dt="2023-04-27T17:00:05.867" v="68"/>
          <ac:spMkLst>
            <pc:docMk/>
            <pc:sldMk cId="430734496" sldId="349"/>
            <ac:spMk id="13" creationId="{C17E91F2-6591-9DA0-4D76-B62FC3532668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7:00:01.273" v="67"/>
          <ac:spMkLst>
            <pc:docMk/>
            <pc:sldMk cId="430734496" sldId="349"/>
            <ac:spMk id="14" creationId="{BB30EE20-CE61-F5E6-9D93-6D109553FA00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6:56:45.440" v="52"/>
          <ac:spMkLst>
            <pc:docMk/>
            <pc:sldMk cId="430734496" sldId="349"/>
            <ac:spMk id="15" creationId="{2448B3C5-FB9F-2C37-7035-58531AE2E88B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6:56:48.925" v="53"/>
          <ac:spMkLst>
            <pc:docMk/>
            <pc:sldMk cId="430734496" sldId="349"/>
            <ac:spMk id="17" creationId="{2F69E294-7A97-0343-7191-1F0ADD010BC9}"/>
          </ac:spMkLst>
        </pc:spChg>
        <pc:spChg chg="add del">
          <ac:chgData name="Lakshmipathy, Divya" userId="S::dxl210008@utdallas.edu::ca977591-46d4-450e-b8d6-d5a1ae515830" providerId="AD" clId="Web-{B28BCFBB-0212-D0E3-31E4-D62F9A2304F9}" dt="2023-04-27T17:01:34.416" v="76"/>
          <ac:spMkLst>
            <pc:docMk/>
            <pc:sldMk cId="430734496" sldId="349"/>
            <ac:spMk id="19" creationId="{2010AE40-4227-A021-5063-AED4788A7009}"/>
          </ac:spMkLst>
        </pc:spChg>
        <pc:spChg chg="add mod">
          <ac:chgData name="Lakshmipathy, Divya" userId="S::dxl210008@utdallas.edu::ca977591-46d4-450e-b8d6-d5a1ae515830" providerId="AD" clId="Web-{B28BCFBB-0212-D0E3-31E4-D62F9A2304F9}" dt="2023-04-27T17:13:36.106" v="140" actId="1076"/>
          <ac:spMkLst>
            <pc:docMk/>
            <pc:sldMk cId="430734496" sldId="349"/>
            <ac:spMk id="20" creationId="{4F9126C7-1056-5ABF-C865-36D7560E2A5C}"/>
          </ac:spMkLst>
        </pc:spChg>
        <pc:spChg chg="add mod">
          <ac:chgData name="Lakshmipathy, Divya" userId="S::dxl210008@utdallas.edu::ca977591-46d4-450e-b8d6-d5a1ae515830" providerId="AD" clId="Web-{B28BCFBB-0212-D0E3-31E4-D62F9A2304F9}" dt="2023-04-27T17:14:03.997" v="143" actId="1076"/>
          <ac:spMkLst>
            <pc:docMk/>
            <pc:sldMk cId="430734496" sldId="349"/>
            <ac:spMk id="21" creationId="{1FB65D8A-14BF-190F-8A5C-353954B5F328}"/>
          </ac:spMkLst>
        </pc:spChg>
        <pc:spChg chg="add mod">
          <ac:chgData name="Lakshmipathy, Divya" userId="S::dxl210008@utdallas.edu::ca977591-46d4-450e-b8d6-d5a1ae515830" providerId="AD" clId="Web-{B28BCFBB-0212-D0E3-31E4-D62F9A2304F9}" dt="2023-04-27T17:13:16.746" v="139" actId="1076"/>
          <ac:spMkLst>
            <pc:docMk/>
            <pc:sldMk cId="430734496" sldId="349"/>
            <ac:spMk id="23" creationId="{73EDA23E-8EAD-A57B-AE1C-908810965BB4}"/>
          </ac:spMkLst>
        </pc:spChg>
        <pc:spChg chg="add mod">
          <ac:chgData name="Lakshmipathy, Divya" userId="S::dxl210008@utdallas.edu::ca977591-46d4-450e-b8d6-d5a1ae515830" providerId="AD" clId="Web-{B28BCFBB-0212-D0E3-31E4-D62F9A2304F9}" dt="2023-04-27T17:14:14.638" v="144" actId="20577"/>
          <ac:spMkLst>
            <pc:docMk/>
            <pc:sldMk cId="430734496" sldId="349"/>
            <ac:spMk id="25" creationId="{70171A26-BFFF-12E9-A37F-FF5C84823569}"/>
          </ac:spMkLst>
        </pc:spChg>
        <pc:spChg chg="add mod">
          <ac:chgData name="Lakshmipathy, Divya" userId="S::dxl210008@utdallas.edu::ca977591-46d4-450e-b8d6-d5a1ae515830" providerId="AD" clId="Web-{B28BCFBB-0212-D0E3-31E4-D62F9A2304F9}" dt="2023-04-27T17:23:02.276" v="184" actId="1076"/>
          <ac:spMkLst>
            <pc:docMk/>
            <pc:sldMk cId="430734496" sldId="349"/>
            <ac:spMk id="26" creationId="{9DB8CC6D-F0A2-4249-A913-39E07A320B5D}"/>
          </ac:spMkLst>
        </pc:spChg>
        <pc:spChg chg="add mod">
          <ac:chgData name="Lakshmipathy, Divya" userId="S::dxl210008@utdallas.edu::ca977591-46d4-450e-b8d6-d5a1ae515830" providerId="AD" clId="Web-{B28BCFBB-0212-D0E3-31E4-D62F9A2304F9}" dt="2023-04-27T17:23:50.418" v="189" actId="1076"/>
          <ac:spMkLst>
            <pc:docMk/>
            <pc:sldMk cId="430734496" sldId="349"/>
            <ac:spMk id="27" creationId="{3AC112B5-FB61-27D5-C4AB-99102FFDAE83}"/>
          </ac:spMkLst>
        </pc:spChg>
        <pc:spChg chg="add mod">
          <ac:chgData name="Lakshmipathy, Divya" userId="S::dxl210008@utdallas.edu::ca977591-46d4-450e-b8d6-d5a1ae515830" providerId="AD" clId="Web-{B28BCFBB-0212-D0E3-31E4-D62F9A2304F9}" dt="2023-04-27T17:25:02.966" v="200" actId="20577"/>
          <ac:spMkLst>
            <pc:docMk/>
            <pc:sldMk cId="430734496" sldId="349"/>
            <ac:spMk id="28" creationId="{AD51E8B1-DADC-6723-7F2A-B5E536C3F19E}"/>
          </ac:spMkLst>
        </pc:spChg>
        <pc:spChg chg="add mod">
          <ac:chgData name="Lakshmipathy, Divya" userId="S::dxl210008@utdallas.edu::ca977591-46d4-450e-b8d6-d5a1ae515830" providerId="AD" clId="Web-{B28BCFBB-0212-D0E3-31E4-D62F9A2304F9}" dt="2023-04-27T17:25:32.904" v="209" actId="20577"/>
          <ac:spMkLst>
            <pc:docMk/>
            <pc:sldMk cId="430734496" sldId="349"/>
            <ac:spMk id="29" creationId="{90889B66-C972-BD54-C519-240A3D84137A}"/>
          </ac:spMkLst>
        </pc:spChg>
        <pc:picChg chg="add mod">
          <ac:chgData name="Lakshmipathy, Divya" userId="S::dxl210008@utdallas.edu::ca977591-46d4-450e-b8d6-d5a1ae515830" providerId="AD" clId="Web-{B28BCFBB-0212-D0E3-31E4-D62F9A2304F9}" dt="2023-04-27T17:12:26.916" v="134" actId="1076"/>
          <ac:picMkLst>
            <pc:docMk/>
            <pc:sldMk cId="430734496" sldId="349"/>
            <ac:picMk id="22" creationId="{04F9A319-20EE-839A-96B5-6FE963CBBA9F}"/>
          </ac:picMkLst>
        </pc:picChg>
        <pc:picChg chg="add mod">
          <ac:chgData name="Lakshmipathy, Divya" userId="S::dxl210008@utdallas.edu::ca977591-46d4-450e-b8d6-d5a1ae515830" providerId="AD" clId="Web-{B28BCFBB-0212-D0E3-31E4-D62F9A2304F9}" dt="2023-04-27T17:13:44.746" v="141" actId="1076"/>
          <ac:picMkLst>
            <pc:docMk/>
            <pc:sldMk cId="430734496" sldId="349"/>
            <ac:picMk id="24" creationId="{FEFAD11A-658D-B95D-460B-FF325289B445}"/>
          </ac:picMkLst>
        </pc:picChg>
      </pc:sldChg>
      <pc:sldChg chg="addSp delSp modSp">
        <pc:chgData name="Lakshmipathy, Divya" userId="S::dxl210008@utdallas.edu::ca977591-46d4-450e-b8d6-d5a1ae515830" providerId="AD" clId="Web-{B28BCFBB-0212-D0E3-31E4-D62F9A2304F9}" dt="2023-04-27T18:32:37.425" v="431" actId="14100"/>
        <pc:sldMkLst>
          <pc:docMk/>
          <pc:sldMk cId="1130072054" sldId="351"/>
        </pc:sldMkLst>
        <pc:spChg chg="add mod">
          <ac:chgData name="Lakshmipathy, Divya" userId="S::dxl210008@utdallas.edu::ca977591-46d4-450e-b8d6-d5a1ae515830" providerId="AD" clId="Web-{B28BCFBB-0212-D0E3-31E4-D62F9A2304F9}" dt="2023-04-27T18:31:51.330" v="429" actId="1076"/>
          <ac:spMkLst>
            <pc:docMk/>
            <pc:sldMk cId="1130072054" sldId="351"/>
            <ac:spMk id="3" creationId="{BC520673-2B2C-401B-751D-95AEB2E977F3}"/>
          </ac:spMkLst>
        </pc:spChg>
        <pc:spChg chg="mod">
          <ac:chgData name="Lakshmipathy, Divya" userId="S::dxl210008@utdallas.edu::ca977591-46d4-450e-b8d6-d5a1ae515830" providerId="AD" clId="Web-{B28BCFBB-0212-D0E3-31E4-D62F9A2304F9}" dt="2023-04-27T18:32:37.425" v="431" actId="14100"/>
          <ac:spMkLst>
            <pc:docMk/>
            <pc:sldMk cId="1130072054" sldId="351"/>
            <ac:spMk id="21" creationId="{BC158FBD-3328-70D0-5D64-024B3C204F6C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8:32:26.487" v="430"/>
          <ac:spMkLst>
            <pc:docMk/>
            <pc:sldMk cId="1130072054" sldId="351"/>
            <ac:spMk id="949" creationId="{00000000-0000-0000-0000-000000000000}"/>
          </ac:spMkLst>
        </pc:spChg>
      </pc:sldChg>
      <pc:sldChg chg="add replId">
        <pc:chgData name="Lakshmipathy, Divya" userId="S::dxl210008@utdallas.edu::ca977591-46d4-450e-b8d6-d5a1ae515830" providerId="AD" clId="Web-{B28BCFBB-0212-D0E3-31E4-D62F9A2304F9}" dt="2023-04-27T17:27:05.485" v="210"/>
        <pc:sldMkLst>
          <pc:docMk/>
          <pc:sldMk cId="2469580182" sldId="359"/>
        </pc:sldMkLst>
      </pc:sldChg>
      <pc:sldChg chg="addSp delSp modSp add ord replId">
        <pc:chgData name="Lakshmipathy, Divya" userId="S::dxl210008@utdallas.edu::ca977591-46d4-450e-b8d6-d5a1ae515830" providerId="AD" clId="Web-{B28BCFBB-0212-D0E3-31E4-D62F9A2304F9}" dt="2023-04-27T18:46:32.352" v="514" actId="1076"/>
        <pc:sldMkLst>
          <pc:docMk/>
          <pc:sldMk cId="559947347" sldId="360"/>
        </pc:sldMkLst>
        <pc:spChg chg="add mod">
          <ac:chgData name="Lakshmipathy, Divya" userId="S::dxl210008@utdallas.edu::ca977591-46d4-450e-b8d6-d5a1ae515830" providerId="AD" clId="Web-{B28BCFBB-0212-D0E3-31E4-D62F9A2304F9}" dt="2023-04-27T18:43:00.066" v="472" actId="14100"/>
          <ac:spMkLst>
            <pc:docMk/>
            <pc:sldMk cId="559947347" sldId="360"/>
            <ac:spMk id="11" creationId="{DB2962DA-ED86-168F-E817-7CB0DD22CF6B}"/>
          </ac:spMkLst>
        </pc:spChg>
        <pc:spChg chg="add">
          <ac:chgData name="Lakshmipathy, Divya" userId="S::dxl210008@utdallas.edu::ca977591-46d4-450e-b8d6-d5a1ae515830" providerId="AD" clId="Web-{B28BCFBB-0212-D0E3-31E4-D62F9A2304F9}" dt="2023-04-27T18:44:48.443" v="483"/>
          <ac:spMkLst>
            <pc:docMk/>
            <pc:sldMk cId="559947347" sldId="360"/>
            <ac:spMk id="13" creationId="{73A48AA1-1EDE-207A-274F-79CCC98D69BC}"/>
          </ac:spMkLst>
        </pc:spChg>
        <pc:spChg chg="add">
          <ac:chgData name="Lakshmipathy, Divya" userId="S::dxl210008@utdallas.edu::ca977591-46d4-450e-b8d6-d5a1ae515830" providerId="AD" clId="Web-{B28BCFBB-0212-D0E3-31E4-D62F9A2304F9}" dt="2023-04-27T18:44:49.912" v="484"/>
          <ac:spMkLst>
            <pc:docMk/>
            <pc:sldMk cId="559947347" sldId="360"/>
            <ac:spMk id="15" creationId="{BE3BD23D-688B-9DD4-AA34-B8B390E2905B}"/>
          </ac:spMkLst>
        </pc:spChg>
        <pc:spChg chg="add">
          <ac:chgData name="Lakshmipathy, Divya" userId="S::dxl210008@utdallas.edu::ca977591-46d4-450e-b8d6-d5a1ae515830" providerId="AD" clId="Web-{B28BCFBB-0212-D0E3-31E4-D62F9A2304F9}" dt="2023-04-27T18:44:51.428" v="485"/>
          <ac:spMkLst>
            <pc:docMk/>
            <pc:sldMk cId="559947347" sldId="360"/>
            <ac:spMk id="17" creationId="{998F03B7-2D42-3A99-340C-8C4DCBB0BC7F}"/>
          </ac:spMkLst>
        </pc:spChg>
        <pc:spChg chg="add">
          <ac:chgData name="Lakshmipathy, Divya" userId="S::dxl210008@utdallas.edu::ca977591-46d4-450e-b8d6-d5a1ae515830" providerId="AD" clId="Web-{B28BCFBB-0212-D0E3-31E4-D62F9A2304F9}" dt="2023-04-27T18:44:52.896" v="486"/>
          <ac:spMkLst>
            <pc:docMk/>
            <pc:sldMk cId="559947347" sldId="360"/>
            <ac:spMk id="19" creationId="{D79E184C-BBE0-699A-111E-1CEDB0EAEC69}"/>
          </ac:spMkLst>
        </pc:spChg>
        <pc:spChg chg="add">
          <ac:chgData name="Lakshmipathy, Divya" userId="S::dxl210008@utdallas.edu::ca977591-46d4-450e-b8d6-d5a1ae515830" providerId="AD" clId="Web-{B28BCFBB-0212-D0E3-31E4-D62F9A2304F9}" dt="2023-04-27T18:44:54.412" v="487"/>
          <ac:spMkLst>
            <pc:docMk/>
            <pc:sldMk cId="559947347" sldId="360"/>
            <ac:spMk id="21" creationId="{7A441BE2-18EF-4224-EBEB-D761D209F2CD}"/>
          </ac:spMkLst>
        </pc:spChg>
        <pc:spChg chg="add">
          <ac:chgData name="Lakshmipathy, Divya" userId="S::dxl210008@utdallas.edu::ca977591-46d4-450e-b8d6-d5a1ae515830" providerId="AD" clId="Web-{B28BCFBB-0212-D0E3-31E4-D62F9A2304F9}" dt="2023-04-27T18:44:55.897" v="488"/>
          <ac:spMkLst>
            <pc:docMk/>
            <pc:sldMk cId="559947347" sldId="360"/>
            <ac:spMk id="23" creationId="{8CEAE34D-0C56-9E5A-7EB8-4D41269F7E72}"/>
          </ac:spMkLst>
        </pc:spChg>
        <pc:spChg chg="add mod">
          <ac:chgData name="Lakshmipathy, Divya" userId="S::dxl210008@utdallas.edu::ca977591-46d4-450e-b8d6-d5a1ae515830" providerId="AD" clId="Web-{B28BCFBB-0212-D0E3-31E4-D62F9A2304F9}" dt="2023-04-27T18:46:32.352" v="514" actId="1076"/>
          <ac:spMkLst>
            <pc:docMk/>
            <pc:sldMk cId="559947347" sldId="360"/>
            <ac:spMk id="25" creationId="{9D982D1A-CC9D-9142-B7D0-30F0B5A2A6DE}"/>
          </ac:spMkLst>
        </pc:spChg>
        <pc:spChg chg="add">
          <ac:chgData name="Lakshmipathy, Divya" userId="S::dxl210008@utdallas.edu::ca977591-46d4-450e-b8d6-d5a1ae515830" providerId="AD" clId="Web-{B28BCFBB-0212-D0E3-31E4-D62F9A2304F9}" dt="2023-04-27T18:44:59.022" v="490"/>
          <ac:spMkLst>
            <pc:docMk/>
            <pc:sldMk cId="559947347" sldId="360"/>
            <ac:spMk id="27" creationId="{6B25AA17-1B1D-E80F-0FC2-6867E522887D}"/>
          </ac:spMkLst>
        </pc:spChg>
        <pc:spChg chg="add del">
          <ac:chgData name="Lakshmipathy, Divya" userId="S::dxl210008@utdallas.edu::ca977591-46d4-450e-b8d6-d5a1ae515830" providerId="AD" clId="Web-{B28BCFBB-0212-D0E3-31E4-D62F9A2304F9}" dt="2023-04-27T18:45:23.428" v="506"/>
          <ac:spMkLst>
            <pc:docMk/>
            <pc:sldMk cId="559947347" sldId="360"/>
            <ac:spMk id="29" creationId="{18C16360-A171-8BDD-3E57-A7A9097D2CE7}"/>
          </ac:spMkLst>
        </pc:spChg>
        <pc:spChg chg="add del">
          <ac:chgData name="Lakshmipathy, Divya" userId="S::dxl210008@utdallas.edu::ca977591-46d4-450e-b8d6-d5a1ae515830" providerId="AD" clId="Web-{B28BCFBB-0212-D0E3-31E4-D62F9A2304F9}" dt="2023-04-27T18:45:23.428" v="505"/>
          <ac:spMkLst>
            <pc:docMk/>
            <pc:sldMk cId="559947347" sldId="360"/>
            <ac:spMk id="31" creationId="{D707660C-9B99-DEA2-3A8B-3D625A829192}"/>
          </ac:spMkLst>
        </pc:spChg>
        <pc:spChg chg="add del">
          <ac:chgData name="Lakshmipathy, Divya" userId="S::dxl210008@utdallas.edu::ca977591-46d4-450e-b8d6-d5a1ae515830" providerId="AD" clId="Web-{B28BCFBB-0212-D0E3-31E4-D62F9A2304F9}" dt="2023-04-27T18:45:23.428" v="504"/>
          <ac:spMkLst>
            <pc:docMk/>
            <pc:sldMk cId="559947347" sldId="360"/>
            <ac:spMk id="33" creationId="{C4D03529-1C3C-5192-1DB7-BE95703ED23C}"/>
          </ac:spMkLst>
        </pc:spChg>
        <pc:spChg chg="add del">
          <ac:chgData name="Lakshmipathy, Divya" userId="S::dxl210008@utdallas.edu::ca977591-46d4-450e-b8d6-d5a1ae515830" providerId="AD" clId="Web-{B28BCFBB-0212-D0E3-31E4-D62F9A2304F9}" dt="2023-04-27T18:45:23.428" v="503"/>
          <ac:spMkLst>
            <pc:docMk/>
            <pc:sldMk cId="559947347" sldId="360"/>
            <ac:spMk id="35" creationId="{45FEC308-EF6E-C94F-5887-493FEFBBCCD8}"/>
          </ac:spMkLst>
        </pc:spChg>
        <pc:spChg chg="add del">
          <ac:chgData name="Lakshmipathy, Divya" userId="S::dxl210008@utdallas.edu::ca977591-46d4-450e-b8d6-d5a1ae515830" providerId="AD" clId="Web-{B28BCFBB-0212-D0E3-31E4-D62F9A2304F9}" dt="2023-04-27T18:45:23.428" v="502"/>
          <ac:spMkLst>
            <pc:docMk/>
            <pc:sldMk cId="559947347" sldId="360"/>
            <ac:spMk id="37" creationId="{F7A17F78-F480-432D-AAF0-6C2DFF1A6A2C}"/>
          </ac:spMkLst>
        </pc:spChg>
        <pc:spChg chg="add del">
          <ac:chgData name="Lakshmipathy, Divya" userId="S::dxl210008@utdallas.edu::ca977591-46d4-450e-b8d6-d5a1ae515830" providerId="AD" clId="Web-{B28BCFBB-0212-D0E3-31E4-D62F9A2304F9}" dt="2023-04-27T18:45:23.428" v="501"/>
          <ac:spMkLst>
            <pc:docMk/>
            <pc:sldMk cId="559947347" sldId="360"/>
            <ac:spMk id="39" creationId="{9E3B69B5-461A-76A6-E0E6-32D83F5AA36B}"/>
          </ac:spMkLst>
        </pc:spChg>
        <pc:spChg chg="add del">
          <ac:chgData name="Lakshmipathy, Divya" userId="S::dxl210008@utdallas.edu::ca977591-46d4-450e-b8d6-d5a1ae515830" providerId="AD" clId="Web-{B28BCFBB-0212-D0E3-31E4-D62F9A2304F9}" dt="2023-04-27T18:45:23.428" v="500"/>
          <ac:spMkLst>
            <pc:docMk/>
            <pc:sldMk cId="559947347" sldId="360"/>
            <ac:spMk id="41" creationId="{3FB8DAA8-914A-60CA-B5B4-4306F8D38271}"/>
          </ac:spMkLst>
        </pc:spChg>
        <pc:spChg chg="add del">
          <ac:chgData name="Lakshmipathy, Divya" userId="S::dxl210008@utdallas.edu::ca977591-46d4-450e-b8d6-d5a1ae515830" providerId="AD" clId="Web-{B28BCFBB-0212-D0E3-31E4-D62F9A2304F9}" dt="2023-04-27T18:45:23.428" v="499"/>
          <ac:spMkLst>
            <pc:docMk/>
            <pc:sldMk cId="559947347" sldId="360"/>
            <ac:spMk id="43" creationId="{E4E98E9A-8360-3121-1B3E-FD08D8CB2EEE}"/>
          </ac:spMkLst>
        </pc:spChg>
        <pc:spChg chg="del topLvl">
          <ac:chgData name="Lakshmipathy, Divya" userId="S::dxl210008@utdallas.edu::ca977591-46d4-450e-b8d6-d5a1ae515830" providerId="AD" clId="Web-{B28BCFBB-0212-D0E3-31E4-D62F9A2304F9}" dt="2023-04-27T18:37:23.917" v="439"/>
          <ac:spMkLst>
            <pc:docMk/>
            <pc:sldMk cId="559947347" sldId="360"/>
            <ac:spMk id="5068" creationId="{00000000-0000-0000-0000-000000000000}"/>
          </ac:spMkLst>
        </pc:spChg>
        <pc:spChg chg="del topLvl">
          <ac:chgData name="Lakshmipathy, Divya" userId="S::dxl210008@utdallas.edu::ca977591-46d4-450e-b8d6-d5a1ae515830" providerId="AD" clId="Web-{B28BCFBB-0212-D0E3-31E4-D62F9A2304F9}" dt="2023-04-27T18:35:31.758" v="435"/>
          <ac:spMkLst>
            <pc:docMk/>
            <pc:sldMk cId="559947347" sldId="360"/>
            <ac:spMk id="5069" creationId="{00000000-0000-0000-0000-000000000000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8:37:39.480" v="441"/>
          <ac:spMkLst>
            <pc:docMk/>
            <pc:sldMk cId="559947347" sldId="360"/>
            <ac:spMk id="5070" creationId="{00000000-0000-0000-0000-000000000000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8:44:02.973" v="482"/>
          <ac:spMkLst>
            <pc:docMk/>
            <pc:sldMk cId="559947347" sldId="360"/>
            <ac:spMk id="5097" creationId="{00000000-0000-0000-0000-000000000000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8:44:02.973" v="481"/>
          <ac:spMkLst>
            <pc:docMk/>
            <pc:sldMk cId="559947347" sldId="360"/>
            <ac:spMk id="5098" creationId="{00000000-0000-0000-0000-000000000000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8:43:55.489" v="476"/>
          <ac:spMkLst>
            <pc:docMk/>
            <pc:sldMk cId="559947347" sldId="360"/>
            <ac:spMk id="5099" creationId="{00000000-0000-0000-0000-000000000000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8:43:55.489" v="475"/>
          <ac:spMkLst>
            <pc:docMk/>
            <pc:sldMk cId="559947347" sldId="360"/>
            <ac:spMk id="5100" creationId="{00000000-0000-0000-0000-000000000000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8:44:02.973" v="480"/>
          <ac:spMkLst>
            <pc:docMk/>
            <pc:sldMk cId="559947347" sldId="360"/>
            <ac:spMk id="5101" creationId="{00000000-0000-0000-0000-000000000000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8:44:02.958" v="479"/>
          <ac:spMkLst>
            <pc:docMk/>
            <pc:sldMk cId="559947347" sldId="360"/>
            <ac:spMk id="5102" creationId="{00000000-0000-0000-0000-000000000000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8:44:02.958" v="478"/>
          <ac:spMkLst>
            <pc:docMk/>
            <pc:sldMk cId="559947347" sldId="360"/>
            <ac:spMk id="5103" creationId="{00000000-0000-0000-0000-000000000000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8:44:02.958" v="477"/>
          <ac:spMkLst>
            <pc:docMk/>
            <pc:sldMk cId="559947347" sldId="360"/>
            <ac:spMk id="5104" creationId="{00000000-0000-0000-0000-000000000000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8:37:55.824" v="443"/>
          <ac:spMkLst>
            <pc:docMk/>
            <pc:sldMk cId="559947347" sldId="360"/>
            <ac:spMk id="5108" creationId="{00000000-0000-0000-0000-000000000000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8:37:43.730" v="442"/>
          <ac:spMkLst>
            <pc:docMk/>
            <pc:sldMk cId="559947347" sldId="360"/>
            <ac:spMk id="5113" creationId="{00000000-0000-0000-0000-000000000000}"/>
          </ac:spMkLst>
        </pc:spChg>
        <pc:spChg chg="mod">
          <ac:chgData name="Lakshmipathy, Divya" userId="S::dxl210008@utdallas.edu::ca977591-46d4-450e-b8d6-d5a1ae515830" providerId="AD" clId="Web-{B28BCFBB-0212-D0E3-31E4-D62F9A2304F9}" dt="2023-04-27T18:40:47.922" v="462" actId="1076"/>
          <ac:spMkLst>
            <pc:docMk/>
            <pc:sldMk cId="559947347" sldId="360"/>
            <ac:spMk id="5115" creationId="{00000000-0000-0000-0000-000000000000}"/>
          </ac:spMkLst>
        </pc:spChg>
        <pc:spChg chg="del">
          <ac:chgData name="Lakshmipathy, Divya" userId="S::dxl210008@utdallas.edu::ca977591-46d4-450e-b8d6-d5a1ae515830" providerId="AD" clId="Web-{B28BCFBB-0212-D0E3-31E4-D62F9A2304F9}" dt="2023-04-27T18:41:26.938" v="466"/>
          <ac:spMkLst>
            <pc:docMk/>
            <pc:sldMk cId="559947347" sldId="360"/>
            <ac:spMk id="5116" creationId="{00000000-0000-0000-0000-000000000000}"/>
          </ac:spMkLst>
        </pc:spChg>
        <pc:spChg chg="mod">
          <ac:chgData name="Lakshmipathy, Divya" userId="S::dxl210008@utdallas.edu::ca977591-46d4-450e-b8d6-d5a1ae515830" providerId="AD" clId="Web-{B28BCFBB-0212-D0E3-31E4-D62F9A2304F9}" dt="2023-04-27T18:41:21.829" v="465" actId="1076"/>
          <ac:spMkLst>
            <pc:docMk/>
            <pc:sldMk cId="559947347" sldId="360"/>
            <ac:spMk id="5117" creationId="{00000000-0000-0000-0000-000000000000}"/>
          </ac:spMkLst>
        </pc:spChg>
        <pc:grpChg chg="del">
          <ac:chgData name="Lakshmipathy, Divya" userId="S::dxl210008@utdallas.edu::ca977591-46d4-450e-b8d6-d5a1ae515830" providerId="AD" clId="Web-{B28BCFBB-0212-D0E3-31E4-D62F9A2304F9}" dt="2023-04-27T18:35:31.758" v="435"/>
          <ac:grpSpMkLst>
            <pc:docMk/>
            <pc:sldMk cId="559947347" sldId="360"/>
            <ac:grpSpMk id="5067" creationId="{00000000-0000-0000-0000-000000000000}"/>
          </ac:grpSpMkLst>
        </pc:grpChg>
        <pc:grpChg chg="mod">
          <ac:chgData name="Lakshmipathy, Divya" userId="S::dxl210008@utdallas.edu::ca977591-46d4-450e-b8d6-d5a1ae515830" providerId="AD" clId="Web-{B28BCFBB-0212-D0E3-31E4-D62F9A2304F9}" dt="2023-04-27T18:45:47.695" v="507" actId="1076"/>
          <ac:grpSpMkLst>
            <pc:docMk/>
            <pc:sldMk cId="559947347" sldId="360"/>
            <ac:grpSpMk id="5073" creationId="{00000000-0000-0000-0000-000000000000}"/>
          </ac:grpSpMkLst>
        </pc:grpChg>
        <pc:grpChg chg="del">
          <ac:chgData name="Lakshmipathy, Divya" userId="S::dxl210008@utdallas.edu::ca977591-46d4-450e-b8d6-d5a1ae515830" providerId="AD" clId="Web-{B28BCFBB-0212-D0E3-31E4-D62F9A2304F9}" dt="2023-04-27T18:35:27.523" v="434"/>
          <ac:grpSpMkLst>
            <pc:docMk/>
            <pc:sldMk cId="559947347" sldId="360"/>
            <ac:grpSpMk id="5081" creationId="{00000000-0000-0000-0000-000000000000}"/>
          </ac:grpSpMkLst>
        </pc:grpChg>
        <pc:cxnChg chg="add mod">
          <ac:chgData name="Lakshmipathy, Divya" userId="S::dxl210008@utdallas.edu::ca977591-46d4-450e-b8d6-d5a1ae515830" providerId="AD" clId="Web-{B28BCFBB-0212-D0E3-31E4-D62F9A2304F9}" dt="2023-04-27T18:45:59.789" v="508" actId="1076"/>
          <ac:cxnSpMkLst>
            <pc:docMk/>
            <pc:sldMk cId="559947347" sldId="360"/>
            <ac:cxnSpMk id="3" creationId="{64854C5A-B13B-C9CD-43FF-726485C78AF6}"/>
          </ac:cxnSpMkLst>
        </pc:cxnChg>
        <pc:cxnChg chg="add mod">
          <ac:chgData name="Lakshmipathy, Divya" userId="S::dxl210008@utdallas.edu::ca977591-46d4-450e-b8d6-d5a1ae515830" providerId="AD" clId="Web-{B28BCFBB-0212-D0E3-31E4-D62F9A2304F9}" dt="2023-04-27T18:45:59.804" v="509" actId="1076"/>
          <ac:cxnSpMkLst>
            <pc:docMk/>
            <pc:sldMk cId="559947347" sldId="360"/>
            <ac:cxnSpMk id="5" creationId="{F10E2DC3-1D3E-AAC7-410D-BB1CA97EB19A}"/>
          </ac:cxnSpMkLst>
        </pc:cxnChg>
        <pc:cxnChg chg="add mod">
          <ac:chgData name="Lakshmipathy, Divya" userId="S::dxl210008@utdallas.edu::ca977591-46d4-450e-b8d6-d5a1ae515830" providerId="AD" clId="Web-{B28BCFBB-0212-D0E3-31E4-D62F9A2304F9}" dt="2023-04-27T18:45:59.820" v="510" actId="1076"/>
          <ac:cxnSpMkLst>
            <pc:docMk/>
            <pc:sldMk cId="559947347" sldId="360"/>
            <ac:cxnSpMk id="7" creationId="{A95939B3-A3A9-BC95-717B-BDCBC32B555D}"/>
          </ac:cxnSpMkLst>
        </pc:cxnChg>
        <pc:cxnChg chg="add mod">
          <ac:chgData name="Lakshmipathy, Divya" userId="S::dxl210008@utdallas.edu::ca977591-46d4-450e-b8d6-d5a1ae515830" providerId="AD" clId="Web-{B28BCFBB-0212-D0E3-31E4-D62F9A2304F9}" dt="2023-04-27T18:45:59.836" v="511" actId="1076"/>
          <ac:cxnSpMkLst>
            <pc:docMk/>
            <pc:sldMk cId="559947347" sldId="360"/>
            <ac:cxnSpMk id="9" creationId="{D8C8EE91-36E6-F4D5-2782-3E79A6D4D5D4}"/>
          </ac:cxnSpMkLst>
        </pc:cxnChg>
        <pc:cxnChg chg="mod">
          <ac:chgData name="Lakshmipathy, Divya" userId="S::dxl210008@utdallas.edu::ca977591-46d4-450e-b8d6-d5a1ae515830" providerId="AD" clId="Web-{B28BCFBB-0212-D0E3-31E4-D62F9A2304F9}" dt="2023-04-27T18:43:38.129" v="473" actId="1076"/>
          <ac:cxnSpMkLst>
            <pc:docMk/>
            <pc:sldMk cId="559947347" sldId="360"/>
            <ac:cxnSpMk id="5105" creationId="{00000000-0000-0000-0000-000000000000}"/>
          </ac:cxnSpMkLst>
        </pc:cxnChg>
        <pc:cxnChg chg="del mod">
          <ac:chgData name="Lakshmipathy, Divya" userId="S::dxl210008@utdallas.edu::ca977591-46d4-450e-b8d6-d5a1ae515830" providerId="AD" clId="Web-{B28BCFBB-0212-D0E3-31E4-D62F9A2304F9}" dt="2023-04-27T18:40:26.874" v="461"/>
          <ac:cxnSpMkLst>
            <pc:docMk/>
            <pc:sldMk cId="559947347" sldId="360"/>
            <ac:cxnSpMk id="5107" creationId="{00000000-0000-0000-0000-000000000000}"/>
          </ac:cxnSpMkLst>
        </pc:cxnChg>
        <pc:cxnChg chg="mod">
          <ac:chgData name="Lakshmipathy, Divya" userId="S::dxl210008@utdallas.edu::ca977591-46d4-450e-b8d6-d5a1ae515830" providerId="AD" clId="Web-{B28BCFBB-0212-D0E3-31E4-D62F9A2304F9}" dt="2023-04-27T18:43:45.348" v="474" actId="1076"/>
          <ac:cxnSpMkLst>
            <pc:docMk/>
            <pc:sldMk cId="559947347" sldId="360"/>
            <ac:cxnSpMk id="5109" creationId="{00000000-0000-0000-0000-000000000000}"/>
          </ac:cxnSpMkLst>
        </pc:cxnChg>
        <pc:cxnChg chg="del mod">
          <ac:chgData name="Lakshmipathy, Divya" userId="S::dxl210008@utdallas.edu::ca977591-46d4-450e-b8d6-d5a1ae515830" providerId="AD" clId="Web-{B28BCFBB-0212-D0E3-31E4-D62F9A2304F9}" dt="2023-04-27T18:46:29.961" v="513"/>
          <ac:cxnSpMkLst>
            <pc:docMk/>
            <pc:sldMk cId="559947347" sldId="360"/>
            <ac:cxnSpMk id="5111" creationId="{00000000-0000-0000-0000-000000000000}"/>
          </ac:cxnSpMkLst>
        </pc:cxnChg>
      </pc:sldChg>
    </pc:docChg>
  </pc:docChgLst>
  <pc:docChgLst>
    <pc:chgData name="Lakshmipathy, Divya" userId="S::dxl210008@utdallas.edu::ca977591-46d4-450e-b8d6-d5a1ae515830" providerId="AD" clId="Web-{007781BC-320E-26AF-9CFA-7BEF7539E01A}"/>
    <pc:docChg chg="addSld modSld sldOrd">
      <pc:chgData name="Lakshmipathy, Divya" userId="S::dxl210008@utdallas.edu::ca977591-46d4-450e-b8d6-d5a1ae515830" providerId="AD" clId="Web-{007781BC-320E-26AF-9CFA-7BEF7539E01A}" dt="2023-04-27T06:13:57.128" v="332"/>
      <pc:docMkLst>
        <pc:docMk/>
      </pc:docMkLst>
      <pc:sldChg chg="addSp delSp">
        <pc:chgData name="Lakshmipathy, Divya" userId="S::dxl210008@utdallas.edu::ca977591-46d4-450e-b8d6-d5a1ae515830" providerId="AD" clId="Web-{007781BC-320E-26AF-9CFA-7BEF7539E01A}" dt="2023-04-27T05:50:11.476" v="218"/>
        <pc:sldMkLst>
          <pc:docMk/>
          <pc:sldMk cId="0" sldId="274"/>
        </pc:sldMkLst>
        <pc:picChg chg="add del">
          <ac:chgData name="Lakshmipathy, Divya" userId="S::dxl210008@utdallas.edu::ca977591-46d4-450e-b8d6-d5a1ae515830" providerId="AD" clId="Web-{007781BC-320E-26AF-9CFA-7BEF7539E01A}" dt="2023-04-27T05:50:11.476" v="218"/>
          <ac:picMkLst>
            <pc:docMk/>
            <pc:sldMk cId="0" sldId="274"/>
            <ac:picMk id="2" creationId="{A90BE6B9-2A91-B1F4-414F-F2B745AA3423}"/>
          </ac:picMkLst>
        </pc:picChg>
      </pc:sldChg>
      <pc:sldChg chg="ord">
        <pc:chgData name="Lakshmipathy, Divya" userId="S::dxl210008@utdallas.edu::ca977591-46d4-450e-b8d6-d5a1ae515830" providerId="AD" clId="Web-{007781BC-320E-26AF-9CFA-7BEF7539E01A}" dt="2023-04-27T06:13:57.128" v="332"/>
        <pc:sldMkLst>
          <pc:docMk/>
          <pc:sldMk cId="0" sldId="288"/>
        </pc:sldMkLst>
      </pc:sldChg>
      <pc:sldChg chg="addSp delSp modSp ord">
        <pc:chgData name="Lakshmipathy, Divya" userId="S::dxl210008@utdallas.edu::ca977591-46d4-450e-b8d6-d5a1ae515830" providerId="AD" clId="Web-{007781BC-320E-26AF-9CFA-7BEF7539E01A}" dt="2023-04-27T06:07:37.785" v="327" actId="20577"/>
        <pc:sldMkLst>
          <pc:docMk/>
          <pc:sldMk cId="430734496" sldId="349"/>
        </pc:sldMkLst>
        <pc:spChg chg="add mod">
          <ac:chgData name="Lakshmipathy, Divya" userId="S::dxl210008@utdallas.edu::ca977591-46d4-450e-b8d6-d5a1ae515830" providerId="AD" clId="Web-{007781BC-320E-26AF-9CFA-7BEF7539E01A}" dt="2023-04-27T06:04:45.544" v="308" actId="20577"/>
          <ac:spMkLst>
            <pc:docMk/>
            <pc:sldMk cId="430734496" sldId="349"/>
            <ac:spMk id="3" creationId="{0C4E07B4-9962-4CE3-953F-50747110C2F4}"/>
          </ac:spMkLst>
        </pc:spChg>
        <pc:spChg chg="mod">
          <ac:chgData name="Lakshmipathy, Divya" userId="S::dxl210008@utdallas.edu::ca977591-46d4-450e-b8d6-d5a1ae515830" providerId="AD" clId="Web-{007781BC-320E-26AF-9CFA-7BEF7539E01A}" dt="2023-04-27T06:05:13.138" v="310" actId="20577"/>
          <ac:spMkLst>
            <pc:docMk/>
            <pc:sldMk cId="430734496" sldId="349"/>
            <ac:spMk id="5" creationId="{9022054C-1635-D3FD-B380-9188A7390FDD}"/>
          </ac:spMkLst>
        </pc:spChg>
        <pc:spChg chg="mod">
          <ac:chgData name="Lakshmipathy, Divya" userId="S::dxl210008@utdallas.edu::ca977591-46d4-450e-b8d6-d5a1ae515830" providerId="AD" clId="Web-{007781BC-320E-26AF-9CFA-7BEF7539E01A}" dt="2023-04-27T06:07:27.331" v="323" actId="20577"/>
          <ac:spMkLst>
            <pc:docMk/>
            <pc:sldMk cId="430734496" sldId="349"/>
            <ac:spMk id="10" creationId="{F362C673-08ED-FCF1-6CF4-60E58ADFDBE5}"/>
          </ac:spMkLst>
        </pc:spChg>
        <pc:spChg chg="add mod">
          <ac:chgData name="Lakshmipathy, Divya" userId="S::dxl210008@utdallas.edu::ca977591-46d4-450e-b8d6-d5a1ae515830" providerId="AD" clId="Web-{007781BC-320E-26AF-9CFA-7BEF7539E01A}" dt="2023-04-27T05:33:55.337" v="164" actId="1076"/>
          <ac:spMkLst>
            <pc:docMk/>
            <pc:sldMk cId="430734496" sldId="349"/>
            <ac:spMk id="11" creationId="{AA549A0A-0F48-29EE-F121-DBF3F32CC9F6}"/>
          </ac:spMkLst>
        </pc:spChg>
        <pc:spChg chg="mod">
          <ac:chgData name="Lakshmipathy, Divya" userId="S::dxl210008@utdallas.edu::ca977591-46d4-450e-b8d6-d5a1ae515830" providerId="AD" clId="Web-{007781BC-320E-26AF-9CFA-7BEF7539E01A}" dt="2023-04-27T05:28:36.466" v="156" actId="1076"/>
          <ac:spMkLst>
            <pc:docMk/>
            <pc:sldMk cId="430734496" sldId="349"/>
            <ac:spMk id="12" creationId="{3BF2D7F1-6527-9562-26A8-036BA5703993}"/>
          </ac:spMkLst>
        </pc:spChg>
        <pc:spChg chg="add mod">
          <ac:chgData name="Lakshmipathy, Divya" userId="S::dxl210008@utdallas.edu::ca977591-46d4-450e-b8d6-d5a1ae515830" providerId="AD" clId="Web-{007781BC-320E-26AF-9CFA-7BEF7539E01A}" dt="2023-04-27T05:34:05.962" v="166" actId="1076"/>
          <ac:spMkLst>
            <pc:docMk/>
            <pc:sldMk cId="430734496" sldId="349"/>
            <ac:spMk id="14" creationId="{BB30EE20-CE61-F5E6-9D93-6D109553FA00}"/>
          </ac:spMkLst>
        </pc:spChg>
        <pc:spChg chg="mod">
          <ac:chgData name="Lakshmipathy, Divya" userId="S::dxl210008@utdallas.edu::ca977591-46d4-450e-b8d6-d5a1ae515830" providerId="AD" clId="Web-{007781BC-320E-26AF-9CFA-7BEF7539E01A}" dt="2023-04-27T06:05:21.170" v="312" actId="20577"/>
          <ac:spMkLst>
            <pc:docMk/>
            <pc:sldMk cId="430734496" sldId="349"/>
            <ac:spMk id="15" creationId="{2448B3C5-FB9F-2C37-7035-58531AE2E88B}"/>
          </ac:spMkLst>
        </pc:spChg>
        <pc:spChg chg="add mod">
          <ac:chgData name="Lakshmipathy, Divya" userId="S::dxl210008@utdallas.edu::ca977591-46d4-450e-b8d6-d5a1ae515830" providerId="AD" clId="Web-{007781BC-320E-26AF-9CFA-7BEF7539E01A}" dt="2023-04-27T06:05:28.483" v="313" actId="20577"/>
          <ac:spMkLst>
            <pc:docMk/>
            <pc:sldMk cId="430734496" sldId="349"/>
            <ac:spMk id="16" creationId="{82058A6D-AE9E-F902-418E-C756308FCF46}"/>
          </ac:spMkLst>
        </pc:spChg>
        <pc:spChg chg="mod">
          <ac:chgData name="Lakshmipathy, Divya" userId="S::dxl210008@utdallas.edu::ca977591-46d4-450e-b8d6-d5a1ae515830" providerId="AD" clId="Web-{007781BC-320E-26AF-9CFA-7BEF7539E01A}" dt="2023-04-27T06:07:35.363" v="325" actId="20577"/>
          <ac:spMkLst>
            <pc:docMk/>
            <pc:sldMk cId="430734496" sldId="349"/>
            <ac:spMk id="17" creationId="{2F69E294-7A97-0343-7191-1F0ADD010BC9}"/>
          </ac:spMkLst>
        </pc:spChg>
        <pc:spChg chg="add mod">
          <ac:chgData name="Lakshmipathy, Divya" userId="S::dxl210008@utdallas.edu::ca977591-46d4-450e-b8d6-d5a1ae515830" providerId="AD" clId="Web-{007781BC-320E-26AF-9CFA-7BEF7539E01A}" dt="2023-04-27T06:07:37.785" v="327" actId="20577"/>
          <ac:spMkLst>
            <pc:docMk/>
            <pc:sldMk cId="430734496" sldId="349"/>
            <ac:spMk id="18" creationId="{99393FA0-06F9-4CD2-B651-C5DFD014ACEF}"/>
          </ac:spMkLst>
        </pc:spChg>
        <pc:spChg chg="del">
          <ac:chgData name="Lakshmipathy, Divya" userId="S::dxl210008@utdallas.edu::ca977591-46d4-450e-b8d6-d5a1ae515830" providerId="AD" clId="Web-{007781BC-320E-26AF-9CFA-7BEF7539E01A}" dt="2023-04-27T05:33:20.086" v="161"/>
          <ac:spMkLst>
            <pc:docMk/>
            <pc:sldMk cId="430734496" sldId="349"/>
            <ac:spMk id="943" creationId="{00000000-0000-0000-0000-000000000000}"/>
          </ac:spMkLst>
        </pc:spChg>
        <pc:graphicFrameChg chg="add del mod">
          <ac:chgData name="Lakshmipathy, Divya" userId="S::dxl210008@utdallas.edu::ca977591-46d4-450e-b8d6-d5a1ae515830" providerId="AD" clId="Web-{007781BC-320E-26AF-9CFA-7BEF7539E01A}" dt="2023-04-27T04:58:08.990" v="64"/>
          <ac:graphicFrameMkLst>
            <pc:docMk/>
            <pc:sldMk cId="430734496" sldId="349"/>
            <ac:graphicFrameMk id="6" creationId="{5186FC18-ACE8-BA74-B82B-833B5FD6C318}"/>
          </ac:graphicFrameMkLst>
        </pc:graphicFrameChg>
        <pc:graphicFrameChg chg="add del mod">
          <ac:chgData name="Lakshmipathy, Divya" userId="S::dxl210008@utdallas.edu::ca977591-46d4-450e-b8d6-d5a1ae515830" providerId="AD" clId="Web-{007781BC-320E-26AF-9CFA-7BEF7539E01A}" dt="2023-04-27T04:58:06.443" v="63"/>
          <ac:graphicFrameMkLst>
            <pc:docMk/>
            <pc:sldMk cId="430734496" sldId="349"/>
            <ac:graphicFrameMk id="8" creationId="{CAB433A2-68E5-20AB-5F2C-48DD47F9818B}"/>
          </ac:graphicFrameMkLst>
        </pc:graphicFrameChg>
        <pc:picChg chg="add del mod">
          <ac:chgData name="Lakshmipathy, Divya" userId="S::dxl210008@utdallas.edu::ca977591-46d4-450e-b8d6-d5a1ae515830" providerId="AD" clId="Web-{007781BC-320E-26AF-9CFA-7BEF7539E01A}" dt="2023-04-27T05:21:40.466" v="131"/>
          <ac:picMkLst>
            <pc:docMk/>
            <pc:sldMk cId="430734496" sldId="349"/>
            <ac:picMk id="13" creationId="{A37F40D9-30A2-0F9D-23D4-68E00275EDF4}"/>
          </ac:picMkLst>
        </pc:picChg>
      </pc:sldChg>
      <pc:sldChg chg="addSp delSp modSp add ord replId">
        <pc:chgData name="Lakshmipathy, Divya" userId="S::dxl210008@utdallas.edu::ca977591-46d4-450e-b8d6-d5a1ae515830" providerId="AD" clId="Web-{007781BC-320E-26AF-9CFA-7BEF7539E01A}" dt="2023-04-27T06:09:02.631" v="330" actId="20577"/>
        <pc:sldMkLst>
          <pc:docMk/>
          <pc:sldMk cId="1130072054" sldId="351"/>
        </pc:sldMkLst>
        <pc:spChg chg="del mod">
          <ac:chgData name="Lakshmipathy, Divya" userId="S::dxl210008@utdallas.edu::ca977591-46d4-450e-b8d6-d5a1ae515830" providerId="AD" clId="Web-{007781BC-320E-26AF-9CFA-7BEF7539E01A}" dt="2023-04-27T05:50:51.790" v="229"/>
          <ac:spMkLst>
            <pc:docMk/>
            <pc:sldMk cId="1130072054" sldId="351"/>
            <ac:spMk id="3" creationId="{3F3538F1-CA07-4957-7B3A-C2216D6741F3}"/>
          </ac:spMkLst>
        </pc:spChg>
        <pc:spChg chg="add del mod">
          <ac:chgData name="Lakshmipathy, Divya" userId="S::dxl210008@utdallas.edu::ca977591-46d4-450e-b8d6-d5a1ae515830" providerId="AD" clId="Web-{007781BC-320E-26AF-9CFA-7BEF7539E01A}" dt="2023-04-27T06:00:29.909" v="274"/>
          <ac:spMkLst>
            <pc:docMk/>
            <pc:sldMk cId="1130072054" sldId="351"/>
            <ac:spMk id="4" creationId="{179876A9-E0B9-147C-4945-799D0F00439A}"/>
          </ac:spMkLst>
        </pc:spChg>
        <pc:spChg chg="add mod">
          <ac:chgData name="Lakshmipathy, Divya" userId="S::dxl210008@utdallas.edu::ca977591-46d4-450e-b8d6-d5a1ae515830" providerId="AD" clId="Web-{007781BC-320E-26AF-9CFA-7BEF7539E01A}" dt="2023-04-27T06:08:04.254" v="329" actId="1076"/>
          <ac:spMkLst>
            <pc:docMk/>
            <pc:sldMk cId="1130072054" sldId="351"/>
            <ac:spMk id="21" creationId="{BC158FBD-3328-70D0-5D64-024B3C204F6C}"/>
          </ac:spMkLst>
        </pc:spChg>
        <pc:spChg chg="del mod topLvl">
          <ac:chgData name="Lakshmipathy, Divya" userId="S::dxl210008@utdallas.edu::ca977591-46d4-450e-b8d6-d5a1ae515830" providerId="AD" clId="Web-{007781BC-320E-26AF-9CFA-7BEF7539E01A}" dt="2023-04-27T05:51:43.479" v="234"/>
          <ac:spMkLst>
            <pc:docMk/>
            <pc:sldMk cId="1130072054" sldId="351"/>
            <ac:spMk id="951" creationId="{00000000-0000-0000-0000-000000000000}"/>
          </ac:spMkLst>
        </pc:spChg>
        <pc:spChg chg="del mod topLvl">
          <ac:chgData name="Lakshmipathy, Divya" userId="S::dxl210008@utdallas.edu::ca977591-46d4-450e-b8d6-d5a1ae515830" providerId="AD" clId="Web-{007781BC-320E-26AF-9CFA-7BEF7539E01A}" dt="2023-04-27T05:57:27.304" v="261"/>
          <ac:spMkLst>
            <pc:docMk/>
            <pc:sldMk cId="1130072054" sldId="351"/>
            <ac:spMk id="952" creationId="{00000000-0000-0000-0000-000000000000}"/>
          </ac:spMkLst>
        </pc:spChg>
        <pc:spChg chg="del mod">
          <ac:chgData name="Lakshmipathy, Divya" userId="S::dxl210008@utdallas.edu::ca977591-46d4-450e-b8d6-d5a1ae515830" providerId="AD" clId="Web-{007781BC-320E-26AF-9CFA-7BEF7539E01A}" dt="2023-04-27T05:59:12.668" v="266"/>
          <ac:spMkLst>
            <pc:docMk/>
            <pc:sldMk cId="1130072054" sldId="351"/>
            <ac:spMk id="953" creationId="{00000000-0000-0000-0000-000000000000}"/>
          </ac:spMkLst>
        </pc:spChg>
        <pc:spChg chg="mod">
          <ac:chgData name="Lakshmipathy, Divya" userId="S::dxl210008@utdallas.edu::ca977591-46d4-450e-b8d6-d5a1ae515830" providerId="AD" clId="Web-{007781BC-320E-26AF-9CFA-7BEF7539E01A}" dt="2023-04-27T06:09:02.631" v="330" actId="20577"/>
          <ac:spMkLst>
            <pc:docMk/>
            <pc:sldMk cId="1130072054" sldId="351"/>
            <ac:spMk id="956" creationId="{00000000-0000-0000-0000-000000000000}"/>
          </ac:spMkLst>
        </pc:spChg>
        <pc:spChg chg="mod">
          <ac:chgData name="Lakshmipathy, Divya" userId="S::dxl210008@utdallas.edu::ca977591-46d4-450e-b8d6-d5a1ae515830" providerId="AD" clId="Web-{007781BC-320E-26AF-9CFA-7BEF7539E01A}" dt="2023-04-27T05:53:47.999" v="250" actId="1076"/>
          <ac:spMkLst>
            <pc:docMk/>
            <pc:sldMk cId="1130072054" sldId="351"/>
            <ac:spMk id="962" creationId="{00000000-0000-0000-0000-000000000000}"/>
          </ac:spMkLst>
        </pc:spChg>
        <pc:grpChg chg="add mod">
          <ac:chgData name="Lakshmipathy, Divya" userId="S::dxl210008@utdallas.edu::ca977591-46d4-450e-b8d6-d5a1ae515830" providerId="AD" clId="Web-{007781BC-320E-26AF-9CFA-7BEF7539E01A}" dt="2023-04-27T05:59:09.730" v="265" actId="1076"/>
          <ac:grpSpMkLst>
            <pc:docMk/>
            <pc:sldMk cId="1130072054" sldId="351"/>
            <ac:grpSpMk id="20" creationId="{A697D5F6-D74B-7510-54B3-A1D83224D8C1}"/>
          </ac:grpSpMkLst>
        </pc:grpChg>
        <pc:grpChg chg="del">
          <ac:chgData name="Lakshmipathy, Divya" userId="S::dxl210008@utdallas.edu::ca977591-46d4-450e-b8d6-d5a1ae515830" providerId="AD" clId="Web-{007781BC-320E-26AF-9CFA-7BEF7539E01A}" dt="2023-04-27T05:51:43.479" v="234"/>
          <ac:grpSpMkLst>
            <pc:docMk/>
            <pc:sldMk cId="1130072054" sldId="351"/>
            <ac:grpSpMk id="950" creationId="{00000000-0000-0000-0000-000000000000}"/>
          </ac:grpSpMkLst>
        </pc:grpChg>
        <pc:grpChg chg="del mod">
          <ac:chgData name="Lakshmipathy, Divya" userId="S::dxl210008@utdallas.edu::ca977591-46d4-450e-b8d6-d5a1ae515830" providerId="AD" clId="Web-{007781BC-320E-26AF-9CFA-7BEF7539E01A}" dt="2023-04-27T05:57:22.242" v="259"/>
          <ac:grpSpMkLst>
            <pc:docMk/>
            <pc:sldMk cId="1130072054" sldId="351"/>
            <ac:grpSpMk id="957" creationId="{00000000-0000-0000-0000-000000000000}"/>
          </ac:grpSpMkLst>
        </pc:grpChg>
        <pc:picChg chg="del mod">
          <ac:chgData name="Lakshmipathy, Divya" userId="S::dxl210008@utdallas.edu::ca977591-46d4-450e-b8d6-d5a1ae515830" providerId="AD" clId="Web-{007781BC-320E-26AF-9CFA-7BEF7539E01A}" dt="2023-04-27T05:57:27.195" v="260"/>
          <ac:picMkLst>
            <pc:docMk/>
            <pc:sldMk cId="1130072054" sldId="351"/>
            <ac:picMk id="961" creationId="{00000000-0000-0000-0000-000000000000}"/>
          </ac:picMkLst>
        </pc:picChg>
      </pc:sldChg>
      <pc:sldChg chg="add replId">
        <pc:chgData name="Lakshmipathy, Divya" userId="S::dxl210008@utdallas.edu::ca977591-46d4-450e-b8d6-d5a1ae515830" providerId="AD" clId="Web-{007781BC-320E-26AF-9CFA-7BEF7539E01A}" dt="2023-04-27T06:13:40.706" v="331"/>
        <pc:sldMkLst>
          <pc:docMk/>
          <pc:sldMk cId="1215187823" sldId="352"/>
        </pc:sldMkLst>
      </pc:sldChg>
    </pc:docChg>
  </pc:docChgLst>
  <pc:docChgLst>
    <pc:chgData name="Xu, Jiaxin" userId="S::jxx210004@utdallas.edu::c62a1410-af37-4b1e-84a4-212aa8274cb6" providerId="AD" clId="Web-{7686336C-ACF7-0709-3A38-F2C8DD0005C8}"/>
    <pc:docChg chg="modSld">
      <pc:chgData name="Xu, Jiaxin" userId="S::jxx210004@utdallas.edu::c62a1410-af37-4b1e-84a4-212aa8274cb6" providerId="AD" clId="Web-{7686336C-ACF7-0709-3A38-F2C8DD0005C8}" dt="2023-04-28T20:13:37.792" v="0" actId="1076"/>
      <pc:docMkLst>
        <pc:docMk/>
      </pc:docMkLst>
      <pc:sldChg chg="modSp">
        <pc:chgData name="Xu, Jiaxin" userId="S::jxx210004@utdallas.edu::c62a1410-af37-4b1e-84a4-212aa8274cb6" providerId="AD" clId="Web-{7686336C-ACF7-0709-3A38-F2C8DD0005C8}" dt="2023-04-28T20:13:37.792" v="0" actId="1076"/>
        <pc:sldMkLst>
          <pc:docMk/>
          <pc:sldMk cId="0" sldId="256"/>
        </pc:sldMkLst>
        <pc:spChg chg="mod">
          <ac:chgData name="Xu, Jiaxin" userId="S::jxx210004@utdallas.edu::c62a1410-af37-4b1e-84a4-212aa8274cb6" providerId="AD" clId="Web-{7686336C-ACF7-0709-3A38-F2C8DD0005C8}" dt="2023-04-28T20:13:37.792" v="0" actId="1076"/>
          <ac:spMkLst>
            <pc:docMk/>
            <pc:sldMk cId="0" sldId="256"/>
            <ac:spMk id="289" creationId="{00000000-0000-0000-0000-000000000000}"/>
          </ac:spMkLst>
        </pc:spChg>
      </pc:sldChg>
    </pc:docChg>
  </pc:docChgLst>
  <pc:docChgLst>
    <pc:chgData name="Lakshmipathy, Divya" userId="S::dxl210008@utdallas.edu::ca977591-46d4-450e-b8d6-d5a1ae515830" providerId="AD" clId="Web-{6FE60258-DF5B-0599-179F-243B74376F66}"/>
    <pc:docChg chg="addSld modSld">
      <pc:chgData name="Lakshmipathy, Divya" userId="S::dxl210008@utdallas.edu::ca977591-46d4-450e-b8d6-d5a1ae515830" providerId="AD" clId="Web-{6FE60258-DF5B-0599-179F-243B74376F66}" dt="2023-05-02T04:31:33.430" v="126" actId="20577"/>
      <pc:docMkLst>
        <pc:docMk/>
      </pc:docMkLst>
      <pc:sldChg chg="addSp delSp modSp">
        <pc:chgData name="Lakshmipathy, Divya" userId="S::dxl210008@utdallas.edu::ca977591-46d4-450e-b8d6-d5a1ae515830" providerId="AD" clId="Web-{6FE60258-DF5B-0599-179F-243B74376F66}" dt="2023-05-02T02:34:13.143" v="12" actId="14100"/>
        <pc:sldMkLst>
          <pc:docMk/>
          <pc:sldMk cId="0" sldId="287"/>
        </pc:sldMkLst>
        <pc:picChg chg="add mod">
          <ac:chgData name="Lakshmipathy, Divya" userId="S::dxl210008@utdallas.edu::ca977591-46d4-450e-b8d6-d5a1ae515830" providerId="AD" clId="Web-{6FE60258-DF5B-0599-179F-243B74376F66}" dt="2023-05-02T02:34:13.143" v="12" actId="14100"/>
          <ac:picMkLst>
            <pc:docMk/>
            <pc:sldMk cId="0" sldId="287"/>
            <ac:picMk id="2" creationId="{71B360FD-E9B8-D046-3767-697F991C9DCA}"/>
          </ac:picMkLst>
        </pc:picChg>
        <pc:picChg chg="del">
          <ac:chgData name="Lakshmipathy, Divya" userId="S::dxl210008@utdallas.edu::ca977591-46d4-450e-b8d6-d5a1ae515830" providerId="AD" clId="Web-{6FE60258-DF5B-0599-179F-243B74376F66}" dt="2023-05-02T02:33:52.330" v="7"/>
          <ac:picMkLst>
            <pc:docMk/>
            <pc:sldMk cId="0" sldId="287"/>
            <ac:picMk id="22" creationId="{EB7A5832-2946-2E56-7F5F-793C5401B12C}"/>
          </ac:picMkLst>
        </pc:picChg>
      </pc:sldChg>
      <pc:sldChg chg="modSp">
        <pc:chgData name="Lakshmipathy, Divya" userId="S::dxl210008@utdallas.edu::ca977591-46d4-450e-b8d6-d5a1ae515830" providerId="AD" clId="Web-{6FE60258-DF5B-0599-179F-243B74376F66}" dt="2023-05-02T04:31:13.711" v="122" actId="20577"/>
        <pc:sldMkLst>
          <pc:docMk/>
          <pc:sldMk cId="1453367989" sldId="318"/>
        </pc:sldMkLst>
        <pc:spChg chg="mod">
          <ac:chgData name="Lakshmipathy, Divya" userId="S::dxl210008@utdallas.edu::ca977591-46d4-450e-b8d6-d5a1ae515830" providerId="AD" clId="Web-{6FE60258-DF5B-0599-179F-243B74376F66}" dt="2023-05-02T04:31:13.711" v="122" actId="20577"/>
          <ac:spMkLst>
            <pc:docMk/>
            <pc:sldMk cId="1453367989" sldId="318"/>
            <ac:spMk id="8" creationId="{8BD7EA50-F444-6D77-21E7-20A7CBDE1034}"/>
          </ac:spMkLst>
        </pc:spChg>
      </pc:sldChg>
      <pc:sldChg chg="addSp delSp modSp">
        <pc:chgData name="Lakshmipathy, Divya" userId="S::dxl210008@utdallas.edu::ca977591-46d4-450e-b8d6-d5a1ae515830" providerId="AD" clId="Web-{6FE60258-DF5B-0599-179F-243B74376F66}" dt="2023-05-02T03:52:25.727" v="20"/>
        <pc:sldMkLst>
          <pc:docMk/>
          <pc:sldMk cId="3535407790" sldId="321"/>
        </pc:sldMkLst>
        <pc:spChg chg="add mod">
          <ac:chgData name="Lakshmipathy, Divya" userId="S::dxl210008@utdallas.edu::ca977591-46d4-450e-b8d6-d5a1ae515830" providerId="AD" clId="Web-{6FE60258-DF5B-0599-179F-243B74376F66}" dt="2023-05-02T02:31:16.356" v="6" actId="1076"/>
          <ac:spMkLst>
            <pc:docMk/>
            <pc:sldMk cId="3535407790" sldId="321"/>
            <ac:spMk id="7" creationId="{7933E691-F448-0E5C-4E65-8F0AF610D834}"/>
          </ac:spMkLst>
        </pc:spChg>
        <pc:picChg chg="add del mod">
          <ac:chgData name="Lakshmipathy, Divya" userId="S::dxl210008@utdallas.edu::ca977591-46d4-450e-b8d6-d5a1ae515830" providerId="AD" clId="Web-{6FE60258-DF5B-0599-179F-243B74376F66}" dt="2023-05-02T03:52:25.727" v="20"/>
          <ac:picMkLst>
            <pc:docMk/>
            <pc:sldMk cId="3535407790" sldId="321"/>
            <ac:picMk id="2" creationId="{773DA974-BD1B-1D90-3EBA-F39152020481}"/>
          </ac:picMkLst>
        </pc:picChg>
        <pc:picChg chg="add mod">
          <ac:chgData name="Lakshmipathy, Divya" userId="S::dxl210008@utdallas.edu::ca977591-46d4-450e-b8d6-d5a1ae515830" providerId="AD" clId="Web-{6FE60258-DF5B-0599-179F-243B74376F66}" dt="2023-05-02T03:50:03.535" v="18" actId="14100"/>
          <ac:picMkLst>
            <pc:docMk/>
            <pc:sldMk cId="3535407790" sldId="321"/>
            <ac:picMk id="3" creationId="{97908196-B5A0-7ED1-CA8B-9333579D4927}"/>
          </ac:picMkLst>
        </pc:picChg>
        <pc:picChg chg="del">
          <ac:chgData name="Lakshmipathy, Divya" userId="S::dxl210008@utdallas.edu::ca977591-46d4-450e-b8d6-d5a1ae515830" providerId="AD" clId="Web-{6FE60258-DF5B-0599-179F-243B74376F66}" dt="2023-05-02T00:55:25.941" v="0"/>
          <ac:picMkLst>
            <pc:docMk/>
            <pc:sldMk cId="3535407790" sldId="321"/>
            <ac:picMk id="8" creationId="{621AB980-FF34-32AF-60AD-7D21E088B9BB}"/>
          </ac:picMkLst>
        </pc:picChg>
      </pc:sldChg>
      <pc:sldChg chg="modSp">
        <pc:chgData name="Lakshmipathy, Divya" userId="S::dxl210008@utdallas.edu::ca977591-46d4-450e-b8d6-d5a1ae515830" providerId="AD" clId="Web-{6FE60258-DF5B-0599-179F-243B74376F66}" dt="2023-05-02T04:31:33.430" v="126" actId="20577"/>
        <pc:sldMkLst>
          <pc:docMk/>
          <pc:sldMk cId="3021605792" sldId="324"/>
        </pc:sldMkLst>
        <pc:spChg chg="mod">
          <ac:chgData name="Lakshmipathy, Divya" userId="S::dxl210008@utdallas.edu::ca977591-46d4-450e-b8d6-d5a1ae515830" providerId="AD" clId="Web-{6FE60258-DF5B-0599-179F-243B74376F66}" dt="2023-05-02T04:31:33.430" v="126" actId="20577"/>
          <ac:spMkLst>
            <pc:docMk/>
            <pc:sldMk cId="3021605792" sldId="324"/>
            <ac:spMk id="8" creationId="{8BD7EA50-F444-6D77-21E7-20A7CBDE1034}"/>
          </ac:spMkLst>
        </pc:spChg>
      </pc:sldChg>
      <pc:sldChg chg="addSp delSp modSp">
        <pc:chgData name="Lakshmipathy, Divya" userId="S::dxl210008@utdallas.edu::ca977591-46d4-450e-b8d6-d5a1ae515830" providerId="AD" clId="Web-{6FE60258-DF5B-0599-179F-243B74376F66}" dt="2023-05-02T04:23:11.867" v="56" actId="1076"/>
        <pc:sldMkLst>
          <pc:docMk/>
          <pc:sldMk cId="3114990505" sldId="327"/>
        </pc:sldMkLst>
        <pc:spChg chg="add del">
          <ac:chgData name="Lakshmipathy, Divya" userId="S::dxl210008@utdallas.edu::ca977591-46d4-450e-b8d6-d5a1ae515830" providerId="AD" clId="Web-{6FE60258-DF5B-0599-179F-243B74376F66}" dt="2023-05-02T04:22:18.240" v="53"/>
          <ac:spMkLst>
            <pc:docMk/>
            <pc:sldMk cId="3114990505" sldId="327"/>
            <ac:spMk id="2" creationId="{88DE9927-86B7-4FCA-C62A-0C7BC63D1229}"/>
          </ac:spMkLst>
        </pc:spChg>
        <pc:spChg chg="add mod">
          <ac:chgData name="Lakshmipathy, Divya" userId="S::dxl210008@utdallas.edu::ca977591-46d4-450e-b8d6-d5a1ae515830" providerId="AD" clId="Web-{6FE60258-DF5B-0599-179F-243B74376F66}" dt="2023-05-02T04:22:26.974" v="54" actId="1076"/>
          <ac:spMkLst>
            <pc:docMk/>
            <pc:sldMk cId="3114990505" sldId="327"/>
            <ac:spMk id="8" creationId="{A2DF586E-E4E5-B4CF-D474-3AC35788EDD0}"/>
          </ac:spMkLst>
        </pc:spChg>
        <pc:spChg chg="add mod">
          <ac:chgData name="Lakshmipathy, Divya" userId="S::dxl210008@utdallas.edu::ca977591-46d4-450e-b8d6-d5a1ae515830" providerId="AD" clId="Web-{6FE60258-DF5B-0599-179F-243B74376F66}" dt="2023-05-02T04:22:36.287" v="55" actId="1076"/>
          <ac:spMkLst>
            <pc:docMk/>
            <pc:sldMk cId="3114990505" sldId="327"/>
            <ac:spMk id="10" creationId="{9565E5D8-B5D8-A5B7-AFEC-CD26D0718885}"/>
          </ac:spMkLst>
        </pc:spChg>
        <pc:graphicFrameChg chg="mod modGraphic">
          <ac:chgData name="Lakshmipathy, Divya" userId="S::dxl210008@utdallas.edu::ca977591-46d4-450e-b8d6-d5a1ae515830" providerId="AD" clId="Web-{6FE60258-DF5B-0599-179F-243B74376F66}" dt="2023-05-02T04:23:11.867" v="56" actId="1076"/>
          <ac:graphicFrameMkLst>
            <pc:docMk/>
            <pc:sldMk cId="3114990505" sldId="327"/>
            <ac:graphicFrameMk id="5" creationId="{1163B157-16B1-D1D7-9294-798203AA78CA}"/>
          </ac:graphicFrameMkLst>
        </pc:graphicFrameChg>
      </pc:sldChg>
      <pc:sldChg chg="delSp modSp">
        <pc:chgData name="Lakshmipathy, Divya" userId="S::dxl210008@utdallas.edu::ca977591-46d4-450e-b8d6-d5a1ae515830" providerId="AD" clId="Web-{6FE60258-DF5B-0599-179F-243B74376F66}" dt="2023-05-02T04:30:19.584" v="117" actId="14100"/>
        <pc:sldMkLst>
          <pc:docMk/>
          <pc:sldMk cId="2452602052" sldId="364"/>
        </pc:sldMkLst>
        <pc:spChg chg="mod">
          <ac:chgData name="Lakshmipathy, Divya" userId="S::dxl210008@utdallas.edu::ca977591-46d4-450e-b8d6-d5a1ae515830" providerId="AD" clId="Web-{6FE60258-DF5B-0599-179F-243B74376F66}" dt="2023-05-02T04:30:19.584" v="117" actId="14100"/>
          <ac:spMkLst>
            <pc:docMk/>
            <pc:sldMk cId="2452602052" sldId="364"/>
            <ac:spMk id="2" creationId="{D3E36BBD-6850-92CA-11AB-39E7A50A736A}"/>
          </ac:spMkLst>
        </pc:spChg>
        <pc:spChg chg="mod">
          <ac:chgData name="Lakshmipathy, Divya" userId="S::dxl210008@utdallas.edu::ca977591-46d4-450e-b8d6-d5a1ae515830" providerId="AD" clId="Web-{6FE60258-DF5B-0599-179F-243B74376F66}" dt="2023-05-02T04:28:16.424" v="104" actId="20577"/>
          <ac:spMkLst>
            <pc:docMk/>
            <pc:sldMk cId="2452602052" sldId="364"/>
            <ac:spMk id="5097" creationId="{00000000-0000-0000-0000-000000000000}"/>
          </ac:spMkLst>
        </pc:spChg>
        <pc:spChg chg="mod">
          <ac:chgData name="Lakshmipathy, Divya" userId="S::dxl210008@utdallas.edu::ca977591-46d4-450e-b8d6-d5a1ae515830" providerId="AD" clId="Web-{6FE60258-DF5B-0599-179F-243B74376F66}" dt="2023-05-02T04:29:30.817" v="112" actId="1076"/>
          <ac:spMkLst>
            <pc:docMk/>
            <pc:sldMk cId="2452602052" sldId="364"/>
            <ac:spMk id="5098" creationId="{00000000-0000-0000-0000-000000000000}"/>
          </ac:spMkLst>
        </pc:spChg>
        <pc:spChg chg="mod">
          <ac:chgData name="Lakshmipathy, Divya" userId="S::dxl210008@utdallas.edu::ca977591-46d4-450e-b8d6-d5a1ae515830" providerId="AD" clId="Web-{6FE60258-DF5B-0599-179F-243B74376F66}" dt="2023-05-02T04:28:07.392" v="103" actId="20577"/>
          <ac:spMkLst>
            <pc:docMk/>
            <pc:sldMk cId="2452602052" sldId="364"/>
            <ac:spMk id="5099" creationId="{00000000-0000-0000-0000-000000000000}"/>
          </ac:spMkLst>
        </pc:spChg>
        <pc:spChg chg="mod">
          <ac:chgData name="Lakshmipathy, Divya" userId="S::dxl210008@utdallas.edu::ca977591-46d4-450e-b8d6-d5a1ae515830" providerId="AD" clId="Web-{6FE60258-DF5B-0599-179F-243B74376F66}" dt="2023-05-02T04:28:24.174" v="105" actId="20577"/>
          <ac:spMkLst>
            <pc:docMk/>
            <pc:sldMk cId="2452602052" sldId="364"/>
            <ac:spMk id="5100" creationId="{00000000-0000-0000-0000-000000000000}"/>
          </ac:spMkLst>
        </pc:spChg>
        <pc:spChg chg="mod">
          <ac:chgData name="Lakshmipathy, Divya" userId="S::dxl210008@utdallas.edu::ca977591-46d4-450e-b8d6-d5a1ae515830" providerId="AD" clId="Web-{6FE60258-DF5B-0599-179F-243B74376F66}" dt="2023-05-02T04:29:04.409" v="110" actId="20577"/>
          <ac:spMkLst>
            <pc:docMk/>
            <pc:sldMk cId="2452602052" sldId="364"/>
            <ac:spMk id="5101" creationId="{00000000-0000-0000-0000-000000000000}"/>
          </ac:spMkLst>
        </pc:spChg>
        <pc:spChg chg="mod">
          <ac:chgData name="Lakshmipathy, Divya" userId="S::dxl210008@utdallas.edu::ca977591-46d4-450e-b8d6-d5a1ae515830" providerId="AD" clId="Web-{6FE60258-DF5B-0599-179F-243B74376F66}" dt="2023-05-02T04:29:24.270" v="111" actId="1076"/>
          <ac:spMkLst>
            <pc:docMk/>
            <pc:sldMk cId="2452602052" sldId="364"/>
            <ac:spMk id="5102" creationId="{00000000-0000-0000-0000-000000000000}"/>
          </ac:spMkLst>
        </pc:spChg>
        <pc:spChg chg="mod">
          <ac:chgData name="Lakshmipathy, Divya" userId="S::dxl210008@utdallas.edu::ca977591-46d4-450e-b8d6-d5a1ae515830" providerId="AD" clId="Web-{6FE60258-DF5B-0599-179F-243B74376F66}" dt="2023-05-02T04:29:41.020" v="113" actId="20577"/>
          <ac:spMkLst>
            <pc:docMk/>
            <pc:sldMk cId="2452602052" sldId="364"/>
            <ac:spMk id="5103" creationId="{00000000-0000-0000-0000-000000000000}"/>
          </ac:spMkLst>
        </pc:spChg>
        <pc:spChg chg="mod">
          <ac:chgData name="Lakshmipathy, Divya" userId="S::dxl210008@utdallas.edu::ca977591-46d4-450e-b8d6-d5a1ae515830" providerId="AD" clId="Web-{6FE60258-DF5B-0599-179F-243B74376F66}" dt="2023-05-02T04:28:36.737" v="106" actId="20577"/>
          <ac:spMkLst>
            <pc:docMk/>
            <pc:sldMk cId="2452602052" sldId="364"/>
            <ac:spMk id="5104" creationId="{00000000-0000-0000-0000-000000000000}"/>
          </ac:spMkLst>
        </pc:spChg>
        <pc:spChg chg="del">
          <ac:chgData name="Lakshmipathy, Divya" userId="S::dxl210008@utdallas.edu::ca977591-46d4-450e-b8d6-d5a1ae515830" providerId="AD" clId="Web-{6FE60258-DF5B-0599-179F-243B74376F66}" dt="2023-05-02T04:30:07.255" v="114"/>
          <ac:spMkLst>
            <pc:docMk/>
            <pc:sldMk cId="2452602052" sldId="364"/>
            <ac:spMk id="5113" creationId="{00000000-0000-0000-0000-000000000000}"/>
          </ac:spMkLst>
        </pc:spChg>
      </pc:sldChg>
      <pc:sldChg chg="delSp modSp">
        <pc:chgData name="Lakshmipathy, Divya" userId="S::dxl210008@utdallas.edu::ca977591-46d4-450e-b8d6-d5a1ae515830" providerId="AD" clId="Web-{6FE60258-DF5B-0599-179F-243B74376F66}" dt="2023-05-02T04:27:00.530" v="102"/>
        <pc:sldMkLst>
          <pc:docMk/>
          <pc:sldMk cId="2276522884" sldId="365"/>
        </pc:sldMkLst>
        <pc:spChg chg="del">
          <ac:chgData name="Lakshmipathy, Divya" userId="S::dxl210008@utdallas.edu::ca977591-46d4-450e-b8d6-d5a1ae515830" providerId="AD" clId="Web-{6FE60258-DF5B-0599-179F-243B74376F66}" dt="2023-05-02T04:24:36.479" v="57"/>
          <ac:spMkLst>
            <pc:docMk/>
            <pc:sldMk cId="2276522884" sldId="365"/>
            <ac:spMk id="3" creationId="{4A40BF9A-F682-5378-0FD9-F7062EC54E59}"/>
          </ac:spMkLst>
        </pc:spChg>
        <pc:graphicFrameChg chg="mod modGraphic">
          <ac:chgData name="Lakshmipathy, Divya" userId="S::dxl210008@utdallas.edu::ca977591-46d4-450e-b8d6-d5a1ae515830" providerId="AD" clId="Web-{6FE60258-DF5B-0599-179F-243B74376F66}" dt="2023-05-02T04:27:00.530" v="102"/>
          <ac:graphicFrameMkLst>
            <pc:docMk/>
            <pc:sldMk cId="2276522884" sldId="365"/>
            <ac:graphicFrameMk id="9" creationId="{4E40B2CE-237B-8045-0253-B0405FC620F0}"/>
          </ac:graphicFrameMkLst>
        </pc:graphicFrameChg>
      </pc:sldChg>
      <pc:sldChg chg="addSp modSp new mod modShow">
        <pc:chgData name="Lakshmipathy, Divya" userId="S::dxl210008@utdallas.edu::ca977591-46d4-450e-b8d6-d5a1ae515830" providerId="AD" clId="Web-{6FE60258-DF5B-0599-179F-243B74376F66}" dt="2023-05-02T03:52:47.244" v="24"/>
        <pc:sldMkLst>
          <pc:docMk/>
          <pc:sldMk cId="3532771538" sldId="366"/>
        </pc:sldMkLst>
        <pc:picChg chg="add mod">
          <ac:chgData name="Lakshmipathy, Divya" userId="S::dxl210008@utdallas.edu::ca977591-46d4-450e-b8d6-d5a1ae515830" providerId="AD" clId="Web-{6FE60258-DF5B-0599-179F-243B74376F66}" dt="2023-05-02T03:52:34.212" v="23" actId="1076"/>
          <ac:picMkLst>
            <pc:docMk/>
            <pc:sldMk cId="3532771538" sldId="366"/>
            <ac:picMk id="3" creationId="{9A656C55-A7A2-1AD9-A702-7B90B3D81B33}"/>
          </ac:picMkLst>
        </pc:picChg>
      </pc:sldChg>
    </pc:docChg>
  </pc:docChgLst>
  <pc:docChgLst>
    <pc:chgData name="Zhang, Li" userId="S::lxz200000@utdallas.edu::a884b79c-74b9-4936-823e-ba10dbce4c91" providerId="AD" clId="Web-{EF754B39-DE69-ECA1-AE9F-30745AC7AA1C}"/>
    <pc:docChg chg="modSld sldOrd">
      <pc:chgData name="Zhang, Li" userId="S::lxz200000@utdallas.edu::a884b79c-74b9-4936-823e-ba10dbce4c91" providerId="AD" clId="Web-{EF754B39-DE69-ECA1-AE9F-30745AC7AA1C}" dt="2023-05-02T04:02:26.755" v="13"/>
      <pc:docMkLst>
        <pc:docMk/>
      </pc:docMkLst>
      <pc:sldChg chg="modNotes">
        <pc:chgData name="Zhang, Li" userId="S::lxz200000@utdallas.edu::a884b79c-74b9-4936-823e-ba10dbce4c91" providerId="AD" clId="Web-{EF754B39-DE69-ECA1-AE9F-30745AC7AA1C}" dt="2023-05-02T04:02:26.755" v="13"/>
        <pc:sldMkLst>
          <pc:docMk/>
          <pc:sldMk cId="1453367989" sldId="318"/>
        </pc:sldMkLst>
      </pc:sldChg>
      <pc:sldChg chg="addSp delSp modSp">
        <pc:chgData name="Zhang, Li" userId="S::lxz200000@utdallas.edu::a884b79c-74b9-4936-823e-ba10dbce4c91" providerId="AD" clId="Web-{EF754B39-DE69-ECA1-AE9F-30745AC7AA1C}" dt="2023-05-02T03:37:25.952" v="10"/>
        <pc:sldMkLst>
          <pc:docMk/>
          <pc:sldMk cId="3021605792" sldId="324"/>
        </pc:sldMkLst>
        <pc:picChg chg="add mod">
          <ac:chgData name="Zhang, Li" userId="S::lxz200000@utdallas.edu::a884b79c-74b9-4936-823e-ba10dbce4c91" providerId="AD" clId="Web-{EF754B39-DE69-ECA1-AE9F-30745AC7AA1C}" dt="2023-05-02T03:36:33.919" v="2" actId="1076"/>
          <ac:picMkLst>
            <pc:docMk/>
            <pc:sldMk cId="3021605792" sldId="324"/>
            <ac:picMk id="10" creationId="{40FB7494-FDCD-E683-A5A0-C7210A4A98B7}"/>
          </ac:picMkLst>
        </pc:picChg>
        <pc:inkChg chg="add del">
          <ac:chgData name="Zhang, Li" userId="S::lxz200000@utdallas.edu::a884b79c-74b9-4936-823e-ba10dbce4c91" providerId="AD" clId="Web-{EF754B39-DE69-ECA1-AE9F-30745AC7AA1C}" dt="2023-05-02T03:37:25.952" v="10"/>
          <ac:inkMkLst>
            <pc:docMk/>
            <pc:sldMk cId="3021605792" sldId="324"/>
            <ac:inkMk id="11" creationId="{B345B1D6-C5D4-5ED9-19AA-2D6A6E6F1ADF}"/>
          </ac:inkMkLst>
        </pc:inkChg>
        <pc:inkChg chg="add del">
          <ac:chgData name="Zhang, Li" userId="S::lxz200000@utdallas.edu::a884b79c-74b9-4936-823e-ba10dbce4c91" providerId="AD" clId="Web-{EF754B39-DE69-ECA1-AE9F-30745AC7AA1C}" dt="2023-05-02T03:37:23.702" v="9"/>
          <ac:inkMkLst>
            <pc:docMk/>
            <pc:sldMk cId="3021605792" sldId="324"/>
            <ac:inkMk id="12" creationId="{6D09B236-6BBB-2478-D7A3-75BB6AE737EC}"/>
          </ac:inkMkLst>
        </pc:inkChg>
        <pc:inkChg chg="add del">
          <ac:chgData name="Zhang, Li" userId="S::lxz200000@utdallas.edu::a884b79c-74b9-4936-823e-ba10dbce4c91" providerId="AD" clId="Web-{EF754B39-DE69-ECA1-AE9F-30745AC7AA1C}" dt="2023-05-02T03:37:21.577" v="8"/>
          <ac:inkMkLst>
            <pc:docMk/>
            <pc:sldMk cId="3021605792" sldId="324"/>
            <ac:inkMk id="13" creationId="{704376CB-ECC8-4EE5-CF73-F81610C5A25C}"/>
          </ac:inkMkLst>
        </pc:inkChg>
        <pc:inkChg chg="add del">
          <ac:chgData name="Zhang, Li" userId="S::lxz200000@utdallas.edu::a884b79c-74b9-4936-823e-ba10dbce4c91" providerId="AD" clId="Web-{EF754B39-DE69-ECA1-AE9F-30745AC7AA1C}" dt="2023-05-02T03:37:21.577" v="7"/>
          <ac:inkMkLst>
            <pc:docMk/>
            <pc:sldMk cId="3021605792" sldId="324"/>
            <ac:inkMk id="14" creationId="{F6098D10-99F7-F850-FE5F-AB79A903FE66}"/>
          </ac:inkMkLst>
        </pc:inkChg>
      </pc:sldChg>
      <pc:sldChg chg="ord">
        <pc:chgData name="Zhang, Li" userId="S::lxz200000@utdallas.edu::a884b79c-74b9-4936-823e-ba10dbce4c91" providerId="AD" clId="Web-{EF754B39-DE69-ECA1-AE9F-30745AC7AA1C}" dt="2023-05-02T03:49:34.688" v="11"/>
        <pc:sldMkLst>
          <pc:docMk/>
          <pc:sldMk cId="2276522884" sldId="365"/>
        </pc:sldMkLst>
      </pc:sldChg>
    </pc:docChg>
  </pc:docChgLst>
  <pc:docChgLst>
    <pc:chgData name="Macwan, Setu Vinod" userId="S::sxm200260@utdallas.edu::d306f1ee-7752-40cd-aebd-a373e1192b2c" providerId="AD" clId="Web-{4942B993-2675-20D3-BBAE-FCDE43ABACAA}"/>
    <pc:docChg chg="modSld">
      <pc:chgData name="Macwan, Setu Vinod" userId="S::sxm200260@utdallas.edu::d306f1ee-7752-40cd-aebd-a373e1192b2c" providerId="AD" clId="Web-{4942B993-2675-20D3-BBAE-FCDE43ABACAA}" dt="2023-04-27T23:15:13.993" v="1" actId="20577"/>
      <pc:docMkLst>
        <pc:docMk/>
      </pc:docMkLst>
      <pc:sldChg chg="modSp">
        <pc:chgData name="Macwan, Setu Vinod" userId="S::sxm200260@utdallas.edu::d306f1ee-7752-40cd-aebd-a373e1192b2c" providerId="AD" clId="Web-{4942B993-2675-20D3-BBAE-FCDE43ABACAA}" dt="2023-04-27T23:15:13.993" v="1" actId="20577"/>
        <pc:sldMkLst>
          <pc:docMk/>
          <pc:sldMk cId="0" sldId="261"/>
        </pc:sldMkLst>
        <pc:spChg chg="mod">
          <ac:chgData name="Macwan, Setu Vinod" userId="S::sxm200260@utdallas.edu::d306f1ee-7752-40cd-aebd-a373e1192b2c" providerId="AD" clId="Web-{4942B993-2675-20D3-BBAE-FCDE43ABACAA}" dt="2023-04-27T23:15:13.993" v="1" actId="20577"/>
          <ac:spMkLst>
            <pc:docMk/>
            <pc:sldMk cId="0" sldId="261"/>
            <ac:spMk id="521" creationId="{00000000-0000-0000-0000-000000000000}"/>
          </ac:spMkLst>
        </pc:spChg>
      </pc:sldChg>
    </pc:docChg>
  </pc:docChgLst>
  <pc:docChgLst>
    <pc:chgData name="Xu, Jiaxin" userId="S::jxx210004@utdallas.edu::c62a1410-af37-4b1e-84a4-212aa8274cb6" providerId="AD" clId="Web-{5B0111EC-3D68-D131-0F92-46E81C8C86F3}"/>
    <pc:docChg chg="modSld">
      <pc:chgData name="Xu, Jiaxin" userId="S::jxx210004@utdallas.edu::c62a1410-af37-4b1e-84a4-212aa8274cb6" providerId="AD" clId="Web-{5B0111EC-3D68-D131-0F92-46E81C8C86F3}" dt="2023-04-28T20:13:13.603" v="1" actId="1076"/>
      <pc:docMkLst>
        <pc:docMk/>
      </pc:docMkLst>
      <pc:sldChg chg="modSp">
        <pc:chgData name="Xu, Jiaxin" userId="S::jxx210004@utdallas.edu::c62a1410-af37-4b1e-84a4-212aa8274cb6" providerId="AD" clId="Web-{5B0111EC-3D68-D131-0F92-46E81C8C86F3}" dt="2023-04-28T20:13:13.603" v="1" actId="1076"/>
        <pc:sldMkLst>
          <pc:docMk/>
          <pc:sldMk cId="823206899" sldId="317"/>
        </pc:sldMkLst>
        <pc:graphicFrameChg chg="mod modGraphic">
          <ac:chgData name="Xu, Jiaxin" userId="S::jxx210004@utdallas.edu::c62a1410-af37-4b1e-84a4-212aa8274cb6" providerId="AD" clId="Web-{5B0111EC-3D68-D131-0F92-46E81C8C86F3}" dt="2023-04-28T20:13:13.603" v="1" actId="1076"/>
          <ac:graphicFrameMkLst>
            <pc:docMk/>
            <pc:sldMk cId="823206899" sldId="317"/>
            <ac:graphicFrameMk id="9" creationId="{4E40B2CE-237B-8045-0253-B0405FC620F0}"/>
          </ac:graphicFrameMkLst>
        </pc:graphicFrameChg>
      </pc:sldChg>
    </pc:docChg>
  </pc:docChgLst>
  <pc:docChgLst>
    <pc:chgData name="Macwan, Setu Vinod" userId="S::sxm200260@utdallas.edu::d306f1ee-7752-40cd-aebd-a373e1192b2c" providerId="AD" clId="Web-{E027EA90-8B13-F4FA-92D6-AF8789E97AC8}"/>
    <pc:docChg chg="modSld">
      <pc:chgData name="Macwan, Setu Vinod" userId="S::sxm200260@utdallas.edu::d306f1ee-7752-40cd-aebd-a373e1192b2c" providerId="AD" clId="Web-{E027EA90-8B13-F4FA-92D6-AF8789E97AC8}" dt="2023-05-02T03:07:33.648" v="84" actId="20577"/>
      <pc:docMkLst>
        <pc:docMk/>
      </pc:docMkLst>
      <pc:sldChg chg="modSp">
        <pc:chgData name="Macwan, Setu Vinod" userId="S::sxm200260@utdallas.edu::d306f1ee-7752-40cd-aebd-a373e1192b2c" providerId="AD" clId="Web-{E027EA90-8B13-F4FA-92D6-AF8789E97AC8}" dt="2023-05-02T03:07:33.648" v="84" actId="20577"/>
        <pc:sldMkLst>
          <pc:docMk/>
          <pc:sldMk cId="2526357428" sldId="363"/>
        </pc:sldMkLst>
        <pc:spChg chg="mod">
          <ac:chgData name="Macwan, Setu Vinod" userId="S::sxm200260@utdallas.edu::d306f1ee-7752-40cd-aebd-a373e1192b2c" providerId="AD" clId="Web-{E027EA90-8B13-F4FA-92D6-AF8789E97AC8}" dt="2023-05-02T03:07:33.648" v="84" actId="20577"/>
          <ac:spMkLst>
            <pc:docMk/>
            <pc:sldMk cId="2526357428" sldId="363"/>
            <ac:spMk id="8" creationId="{8BD7EA50-F444-6D77-21E7-20A7CBDE1034}"/>
          </ac:spMkLst>
        </pc:spChg>
      </pc:sldChg>
    </pc:docChg>
  </pc:docChgLst>
  <pc:docChgLst>
    <pc:chgData name="Xu, Jiaxin" userId="S::jxx210004@utdallas.edu::c62a1410-af37-4b1e-84a4-212aa8274cb6" providerId="AD" clId="Web-{D0340BE1-B1E3-321E-CCA3-41699A67B666}"/>
    <pc:docChg chg="modSld">
      <pc:chgData name="Xu, Jiaxin" userId="S::jxx210004@utdallas.edu::c62a1410-af37-4b1e-84a4-212aa8274cb6" providerId="AD" clId="Web-{D0340BE1-B1E3-321E-CCA3-41699A67B666}" dt="2023-04-28T01:50:57.590" v="35" actId="14100"/>
      <pc:docMkLst>
        <pc:docMk/>
      </pc:docMkLst>
      <pc:sldChg chg="modSp">
        <pc:chgData name="Xu, Jiaxin" userId="S::jxx210004@utdallas.edu::c62a1410-af37-4b1e-84a4-212aa8274cb6" providerId="AD" clId="Web-{D0340BE1-B1E3-321E-CCA3-41699A67B666}" dt="2023-04-28T01:50:57.590" v="35" actId="14100"/>
        <pc:sldMkLst>
          <pc:docMk/>
          <pc:sldMk cId="2377572290" sldId="316"/>
        </pc:sldMkLst>
        <pc:spChg chg="mod">
          <ac:chgData name="Xu, Jiaxin" userId="S::jxx210004@utdallas.edu::c62a1410-af37-4b1e-84a4-212aa8274cb6" providerId="AD" clId="Web-{D0340BE1-B1E3-321E-CCA3-41699A67B666}" dt="2023-04-28T01:50:57.590" v="35" actId="14100"/>
          <ac:spMkLst>
            <pc:docMk/>
            <pc:sldMk cId="2377572290" sldId="316"/>
            <ac:spMk id="8" creationId="{0B9F3965-D9A7-94A4-62D9-25C659E106D0}"/>
          </ac:spMkLst>
        </pc:spChg>
      </pc:sldChg>
      <pc:sldChg chg="addSp delSp modSp">
        <pc:chgData name="Xu, Jiaxin" userId="S::jxx210004@utdallas.edu::c62a1410-af37-4b1e-84a4-212aa8274cb6" providerId="AD" clId="Web-{D0340BE1-B1E3-321E-CCA3-41699A67B666}" dt="2023-04-28T01:49:36.868" v="30" actId="1076"/>
        <pc:sldMkLst>
          <pc:docMk/>
          <pc:sldMk cId="3289997368" sldId="358"/>
        </pc:sldMkLst>
        <pc:spChg chg="add mod">
          <ac:chgData name="Xu, Jiaxin" userId="S::jxx210004@utdallas.edu::c62a1410-af37-4b1e-84a4-212aa8274cb6" providerId="AD" clId="Web-{D0340BE1-B1E3-321E-CCA3-41699A67B666}" dt="2023-04-28T01:48:15.850" v="14" actId="1076"/>
          <ac:spMkLst>
            <pc:docMk/>
            <pc:sldMk cId="3289997368" sldId="358"/>
            <ac:spMk id="3" creationId="{E7834C43-6960-46FC-760F-8B3D28AA7C2F}"/>
          </ac:spMkLst>
        </pc:spChg>
        <pc:spChg chg="add mod">
          <ac:chgData name="Xu, Jiaxin" userId="S::jxx210004@utdallas.edu::c62a1410-af37-4b1e-84a4-212aa8274cb6" providerId="AD" clId="Web-{D0340BE1-B1E3-321E-CCA3-41699A67B666}" dt="2023-04-28T01:48:15.881" v="17" actId="1076"/>
          <ac:spMkLst>
            <pc:docMk/>
            <pc:sldMk cId="3289997368" sldId="358"/>
            <ac:spMk id="6" creationId="{F1791085-592D-6943-F564-AB9B1A7579EA}"/>
          </ac:spMkLst>
        </pc:spChg>
        <pc:spChg chg="add mod">
          <ac:chgData name="Xu, Jiaxin" userId="S::jxx210004@utdallas.edu::c62a1410-af37-4b1e-84a4-212aa8274cb6" providerId="AD" clId="Web-{D0340BE1-B1E3-321E-CCA3-41699A67B666}" dt="2023-04-28T01:48:15.897" v="18" actId="1076"/>
          <ac:spMkLst>
            <pc:docMk/>
            <pc:sldMk cId="3289997368" sldId="358"/>
            <ac:spMk id="7" creationId="{A033A23F-F729-7DCB-D68A-9C34E6E98DC3}"/>
          </ac:spMkLst>
        </pc:spChg>
        <pc:spChg chg="mod">
          <ac:chgData name="Xu, Jiaxin" userId="S::jxx210004@utdallas.edu::c62a1410-af37-4b1e-84a4-212aa8274cb6" providerId="AD" clId="Web-{D0340BE1-B1E3-321E-CCA3-41699A67B666}" dt="2023-04-28T01:46:00.111" v="0" actId="20577"/>
          <ac:spMkLst>
            <pc:docMk/>
            <pc:sldMk cId="3289997368" sldId="358"/>
            <ac:spMk id="5037" creationId="{00000000-0000-0000-0000-000000000000}"/>
          </ac:spMkLst>
        </pc:spChg>
        <pc:spChg chg="del">
          <ac:chgData name="Xu, Jiaxin" userId="S::jxx210004@utdallas.edu::c62a1410-af37-4b1e-84a4-212aa8274cb6" providerId="AD" clId="Web-{D0340BE1-B1E3-321E-CCA3-41699A67B666}" dt="2023-04-28T01:46:48.894" v="5"/>
          <ac:spMkLst>
            <pc:docMk/>
            <pc:sldMk cId="3289997368" sldId="358"/>
            <ac:spMk id="5039" creationId="{00000000-0000-0000-0000-000000000000}"/>
          </ac:spMkLst>
        </pc:spChg>
        <pc:spChg chg="mod">
          <ac:chgData name="Xu, Jiaxin" userId="S::jxx210004@utdallas.edu::c62a1410-af37-4b1e-84a4-212aa8274cb6" providerId="AD" clId="Web-{D0340BE1-B1E3-321E-CCA3-41699A67B666}" dt="2023-04-28T01:48:35.507" v="21" actId="1076"/>
          <ac:spMkLst>
            <pc:docMk/>
            <pc:sldMk cId="3289997368" sldId="358"/>
            <ac:spMk id="5040" creationId="{00000000-0000-0000-0000-000000000000}"/>
          </ac:spMkLst>
        </pc:spChg>
        <pc:spChg chg="mod">
          <ac:chgData name="Xu, Jiaxin" userId="S::jxx210004@utdallas.edu::c62a1410-af37-4b1e-84a4-212aa8274cb6" providerId="AD" clId="Web-{D0340BE1-B1E3-321E-CCA3-41699A67B666}" dt="2023-04-28T01:49:21.055" v="28" actId="14100"/>
          <ac:spMkLst>
            <pc:docMk/>
            <pc:sldMk cId="3289997368" sldId="358"/>
            <ac:spMk id="5045" creationId="{00000000-0000-0000-0000-000000000000}"/>
          </ac:spMkLst>
        </pc:spChg>
        <pc:spChg chg="mod">
          <ac:chgData name="Xu, Jiaxin" userId="S::jxx210004@utdallas.edu::c62a1410-af37-4b1e-84a4-212aa8274cb6" providerId="AD" clId="Web-{D0340BE1-B1E3-321E-CCA3-41699A67B666}" dt="2023-04-28T01:49:36.868" v="30" actId="1076"/>
          <ac:spMkLst>
            <pc:docMk/>
            <pc:sldMk cId="3289997368" sldId="358"/>
            <ac:spMk id="5047" creationId="{00000000-0000-0000-0000-000000000000}"/>
          </ac:spMkLst>
        </pc:spChg>
        <pc:spChg chg="del">
          <ac:chgData name="Xu, Jiaxin" userId="S::jxx210004@utdallas.edu::c62a1410-af37-4b1e-84a4-212aa8274cb6" providerId="AD" clId="Web-{D0340BE1-B1E3-321E-CCA3-41699A67B666}" dt="2023-04-28T01:46:48.894" v="2"/>
          <ac:spMkLst>
            <pc:docMk/>
            <pc:sldMk cId="3289997368" sldId="358"/>
            <ac:spMk id="5053" creationId="{00000000-0000-0000-0000-000000000000}"/>
          </ac:spMkLst>
        </pc:spChg>
        <pc:spChg chg="del">
          <ac:chgData name="Xu, Jiaxin" userId="S::jxx210004@utdallas.edu::c62a1410-af37-4b1e-84a4-212aa8274cb6" providerId="AD" clId="Web-{D0340BE1-B1E3-321E-CCA3-41699A67B666}" dt="2023-04-28T01:46:48.894" v="1"/>
          <ac:spMkLst>
            <pc:docMk/>
            <pc:sldMk cId="3289997368" sldId="358"/>
            <ac:spMk id="5055" creationId="{00000000-0000-0000-0000-000000000000}"/>
          </ac:spMkLst>
        </pc:spChg>
        <pc:spChg chg="mod">
          <ac:chgData name="Xu, Jiaxin" userId="S::jxx210004@utdallas.edu::c62a1410-af37-4b1e-84a4-212aa8274cb6" providerId="AD" clId="Web-{D0340BE1-B1E3-321E-CCA3-41699A67B666}" dt="2023-04-28T01:49:08.602" v="27" actId="14100"/>
          <ac:spMkLst>
            <pc:docMk/>
            <pc:sldMk cId="3289997368" sldId="358"/>
            <ac:spMk id="5057" creationId="{00000000-0000-0000-0000-000000000000}"/>
          </ac:spMkLst>
        </pc:spChg>
        <pc:cxnChg chg="add mod">
          <ac:chgData name="Xu, Jiaxin" userId="S::jxx210004@utdallas.edu::c62a1410-af37-4b1e-84a4-212aa8274cb6" providerId="AD" clId="Web-{D0340BE1-B1E3-321E-CCA3-41699A67B666}" dt="2023-04-28T01:48:15.850" v="15" actId="1076"/>
          <ac:cxnSpMkLst>
            <pc:docMk/>
            <pc:sldMk cId="3289997368" sldId="358"/>
            <ac:cxnSpMk id="4" creationId="{5D1E41B3-47A1-DA4F-286C-E8F5C8AE2F6F}"/>
          </ac:cxnSpMkLst>
        </pc:cxnChg>
        <pc:cxnChg chg="add mod">
          <ac:chgData name="Xu, Jiaxin" userId="S::jxx210004@utdallas.edu::c62a1410-af37-4b1e-84a4-212aa8274cb6" providerId="AD" clId="Web-{D0340BE1-B1E3-321E-CCA3-41699A67B666}" dt="2023-04-28T01:48:15.866" v="16" actId="1076"/>
          <ac:cxnSpMkLst>
            <pc:docMk/>
            <pc:sldMk cId="3289997368" sldId="358"/>
            <ac:cxnSpMk id="5" creationId="{68746663-D427-6A34-51E7-9DD98CC5C75C}"/>
          </ac:cxnSpMkLst>
        </pc:cxnChg>
        <pc:cxnChg chg="mod">
          <ac:chgData name="Xu, Jiaxin" userId="S::jxx210004@utdallas.edu::c62a1410-af37-4b1e-84a4-212aa8274cb6" providerId="AD" clId="Web-{D0340BE1-B1E3-321E-CCA3-41699A67B666}" dt="2023-04-28T01:48:35.569" v="25" actId="1076"/>
          <ac:cxnSpMkLst>
            <pc:docMk/>
            <pc:sldMk cId="3289997368" sldId="358"/>
            <ac:cxnSpMk id="5043" creationId="{00000000-0000-0000-0000-000000000000}"/>
          </ac:cxnSpMkLst>
        </pc:cxnChg>
        <pc:cxnChg chg="mod">
          <ac:chgData name="Xu, Jiaxin" userId="S::jxx210004@utdallas.edu::c62a1410-af37-4b1e-84a4-212aa8274cb6" providerId="AD" clId="Web-{D0340BE1-B1E3-321E-CCA3-41699A67B666}" dt="2023-04-28T01:49:36.868" v="30" actId="1076"/>
          <ac:cxnSpMkLst>
            <pc:docMk/>
            <pc:sldMk cId="3289997368" sldId="358"/>
            <ac:cxnSpMk id="5046" creationId="{00000000-0000-0000-0000-000000000000}"/>
          </ac:cxnSpMkLst>
        </pc:cxnChg>
        <pc:cxnChg chg="del">
          <ac:chgData name="Xu, Jiaxin" userId="S::jxx210004@utdallas.edu::c62a1410-af37-4b1e-84a4-212aa8274cb6" providerId="AD" clId="Web-{D0340BE1-B1E3-321E-CCA3-41699A67B666}" dt="2023-04-28T01:46:48.894" v="4"/>
          <ac:cxnSpMkLst>
            <pc:docMk/>
            <pc:sldMk cId="3289997368" sldId="358"/>
            <ac:cxnSpMk id="5052" creationId="{00000000-0000-0000-0000-000000000000}"/>
          </ac:cxnSpMkLst>
        </pc:cxnChg>
        <pc:cxnChg chg="del mod">
          <ac:chgData name="Xu, Jiaxin" userId="S::jxx210004@utdallas.edu::c62a1410-af37-4b1e-84a4-212aa8274cb6" providerId="AD" clId="Web-{D0340BE1-B1E3-321E-CCA3-41699A67B666}" dt="2023-04-28T01:46:48.894" v="3"/>
          <ac:cxnSpMkLst>
            <pc:docMk/>
            <pc:sldMk cId="3289997368" sldId="358"/>
            <ac:cxnSpMk id="5054" creationId="{00000000-0000-0000-0000-000000000000}"/>
          </ac:cxnSpMkLst>
        </pc:cxnChg>
        <pc:cxnChg chg="mod">
          <ac:chgData name="Xu, Jiaxin" userId="S::jxx210004@utdallas.edu::c62a1410-af37-4b1e-84a4-212aa8274cb6" providerId="AD" clId="Web-{D0340BE1-B1E3-321E-CCA3-41699A67B666}" dt="2023-04-28T01:48:35.523" v="22" actId="1076"/>
          <ac:cxnSpMkLst>
            <pc:docMk/>
            <pc:sldMk cId="3289997368" sldId="358"/>
            <ac:cxnSpMk id="5056" creationId="{00000000-0000-0000-0000-000000000000}"/>
          </ac:cxnSpMkLst>
        </pc:cxnChg>
        <pc:cxnChg chg="mod">
          <ac:chgData name="Xu, Jiaxin" userId="S::jxx210004@utdallas.edu::c62a1410-af37-4b1e-84a4-212aa8274cb6" providerId="AD" clId="Web-{D0340BE1-B1E3-321E-CCA3-41699A67B666}" dt="2023-04-28T01:48:35.538" v="23" actId="1076"/>
          <ac:cxnSpMkLst>
            <pc:docMk/>
            <pc:sldMk cId="3289997368" sldId="358"/>
            <ac:cxnSpMk id="5058" creationId="{00000000-0000-0000-0000-000000000000}"/>
          </ac:cxnSpMkLst>
        </pc:cxnChg>
        <pc:cxnChg chg="mod">
          <ac:chgData name="Xu, Jiaxin" userId="S::jxx210004@utdallas.edu::c62a1410-af37-4b1e-84a4-212aa8274cb6" providerId="AD" clId="Web-{D0340BE1-B1E3-321E-CCA3-41699A67B666}" dt="2023-04-28T01:48:27.194" v="20" actId="1076"/>
          <ac:cxnSpMkLst>
            <pc:docMk/>
            <pc:sldMk cId="3289997368" sldId="358"/>
            <ac:cxnSpMk id="5061" creationId="{00000000-0000-0000-0000-000000000000}"/>
          </ac:cxnSpMkLst>
        </pc:cxnChg>
      </pc:sldChg>
    </pc:docChg>
  </pc:docChgLst>
  <pc:docChgLst>
    <pc:chgData name="Lakshmipathy, Divya" userId="S::dxl210008@utdallas.edu::ca977591-46d4-450e-b8d6-d5a1ae515830" providerId="AD" clId="Web-{C7C522A0-05FF-5FE6-353C-DD32F4319AD2}"/>
    <pc:docChg chg="addSld delSld modSld sldOrd">
      <pc:chgData name="Lakshmipathy, Divya" userId="S::dxl210008@utdallas.edu::ca977591-46d4-450e-b8d6-d5a1ae515830" providerId="AD" clId="Web-{C7C522A0-05FF-5FE6-353C-DD32F4319AD2}" dt="2023-04-27T19:52:43.509" v="332" actId="20577"/>
      <pc:docMkLst>
        <pc:docMk/>
      </pc:docMkLst>
      <pc:sldChg chg="delSp modSp">
        <pc:chgData name="Lakshmipathy, Divya" userId="S::dxl210008@utdallas.edu::ca977591-46d4-450e-b8d6-d5a1ae515830" providerId="AD" clId="Web-{C7C522A0-05FF-5FE6-353C-DD32F4319AD2}" dt="2023-04-27T19:52:43.509" v="332" actId="20577"/>
        <pc:sldMkLst>
          <pc:docMk/>
          <pc:sldMk cId="0" sldId="256"/>
        </pc:sldMkLst>
        <pc:spChg chg="mod">
          <ac:chgData name="Lakshmipathy, Divya" userId="S::dxl210008@utdallas.edu::ca977591-46d4-450e-b8d6-d5a1ae515830" providerId="AD" clId="Web-{C7C522A0-05FF-5FE6-353C-DD32F4319AD2}" dt="2023-04-27T19:52:43.509" v="332" actId="20577"/>
          <ac:spMkLst>
            <pc:docMk/>
            <pc:sldMk cId="0" sldId="256"/>
            <ac:spMk id="290" creationId="{00000000-0000-0000-0000-000000000000}"/>
          </ac:spMkLst>
        </pc:spChg>
        <pc:grpChg chg="del">
          <ac:chgData name="Lakshmipathy, Divya" userId="S::dxl210008@utdallas.edu::ca977591-46d4-450e-b8d6-d5a1ae515830" providerId="AD" clId="Web-{C7C522A0-05FF-5FE6-353C-DD32F4319AD2}" dt="2023-04-27T19:11:14.580" v="136"/>
          <ac:grpSpMkLst>
            <pc:docMk/>
            <pc:sldMk cId="0" sldId="256"/>
            <ac:grpSpMk id="284" creationId="{00000000-0000-0000-0000-000000000000}"/>
          </ac:grpSpMkLst>
        </pc:grpChg>
      </pc:sldChg>
      <pc:sldChg chg="del">
        <pc:chgData name="Lakshmipathy, Divya" userId="S::dxl210008@utdallas.edu::ca977591-46d4-450e-b8d6-d5a1ae515830" providerId="AD" clId="Web-{C7C522A0-05FF-5FE6-353C-DD32F4319AD2}" dt="2023-04-27T19:17:52.594" v="203"/>
        <pc:sldMkLst>
          <pc:docMk/>
          <pc:sldMk cId="0" sldId="274"/>
        </pc:sldMkLst>
      </pc:sldChg>
      <pc:sldChg chg="modSp">
        <pc:chgData name="Lakshmipathy, Divya" userId="S::dxl210008@utdallas.edu::ca977591-46d4-450e-b8d6-d5a1ae515830" providerId="AD" clId="Web-{C7C522A0-05FF-5FE6-353C-DD32F4319AD2}" dt="2023-04-27T19:45:10.478" v="270" actId="1076"/>
        <pc:sldMkLst>
          <pc:docMk/>
          <pc:sldMk cId="0" sldId="287"/>
        </pc:sldMkLst>
        <pc:spChg chg="mod">
          <ac:chgData name="Lakshmipathy, Divya" userId="S::dxl210008@utdallas.edu::ca977591-46d4-450e-b8d6-d5a1ae515830" providerId="AD" clId="Web-{C7C522A0-05FF-5FE6-353C-DD32F4319AD2}" dt="2023-04-27T19:34:27.487" v="263" actId="1076"/>
          <ac:spMkLst>
            <pc:docMk/>
            <pc:sldMk cId="0" sldId="287"/>
            <ac:spMk id="7" creationId="{166D5FA4-034F-2339-8AEF-A42210850304}"/>
          </ac:spMkLst>
        </pc:spChg>
        <pc:spChg chg="mod">
          <ac:chgData name="Lakshmipathy, Divya" userId="S::dxl210008@utdallas.edu::ca977591-46d4-450e-b8d6-d5a1ae515830" providerId="AD" clId="Web-{C7C522A0-05FF-5FE6-353C-DD32F4319AD2}" dt="2023-04-27T19:35:58.444" v="265" actId="688"/>
          <ac:spMkLst>
            <pc:docMk/>
            <pc:sldMk cId="0" sldId="287"/>
            <ac:spMk id="17" creationId="{F830ECDA-DF59-CF77-F6CF-AF5F41C61184}"/>
          </ac:spMkLst>
        </pc:spChg>
        <pc:spChg chg="mod">
          <ac:chgData name="Lakshmipathy, Divya" userId="S::dxl210008@utdallas.edu::ca977591-46d4-450e-b8d6-d5a1ae515830" providerId="AD" clId="Web-{C7C522A0-05FF-5FE6-353C-DD32F4319AD2}" dt="2023-04-27T19:36:56.117" v="267" actId="1076"/>
          <ac:spMkLst>
            <pc:docMk/>
            <pc:sldMk cId="0" sldId="287"/>
            <ac:spMk id="19" creationId="{6CCC832C-6B33-761F-F563-812BFDFE1D2C}"/>
          </ac:spMkLst>
        </pc:spChg>
        <pc:spChg chg="mod">
          <ac:chgData name="Lakshmipathy, Divya" userId="S::dxl210008@utdallas.edu::ca977591-46d4-450e-b8d6-d5a1ae515830" providerId="AD" clId="Web-{C7C522A0-05FF-5FE6-353C-DD32F4319AD2}" dt="2023-04-27T19:08:39.419" v="135" actId="20577"/>
          <ac:spMkLst>
            <pc:docMk/>
            <pc:sldMk cId="0" sldId="287"/>
            <ac:spMk id="5211" creationId="{00000000-0000-0000-0000-000000000000}"/>
          </ac:spMkLst>
        </pc:spChg>
        <pc:spChg chg="mod">
          <ac:chgData name="Lakshmipathy, Divya" userId="S::dxl210008@utdallas.edu::ca977591-46d4-450e-b8d6-d5a1ae515830" providerId="AD" clId="Web-{C7C522A0-05FF-5FE6-353C-DD32F4319AD2}" dt="2023-04-27T19:34:40.394" v="264" actId="1076"/>
          <ac:spMkLst>
            <pc:docMk/>
            <pc:sldMk cId="0" sldId="287"/>
            <ac:spMk id="5218" creationId="{00000000-0000-0000-0000-000000000000}"/>
          </ac:spMkLst>
        </pc:spChg>
        <pc:spChg chg="mod">
          <ac:chgData name="Lakshmipathy, Divya" userId="S::dxl210008@utdallas.edu::ca977591-46d4-450e-b8d6-d5a1ae515830" providerId="AD" clId="Web-{C7C522A0-05FF-5FE6-353C-DD32F4319AD2}" dt="2023-04-27T19:45:10.478" v="270" actId="1076"/>
          <ac:spMkLst>
            <pc:docMk/>
            <pc:sldMk cId="0" sldId="287"/>
            <ac:spMk id="5226" creationId="{00000000-0000-0000-0000-000000000000}"/>
          </ac:spMkLst>
        </pc:spChg>
        <pc:spChg chg="mod">
          <ac:chgData name="Lakshmipathy, Divya" userId="S::dxl210008@utdallas.edu::ca977591-46d4-450e-b8d6-d5a1ae515830" providerId="AD" clId="Web-{C7C522A0-05FF-5FE6-353C-DD32F4319AD2}" dt="2023-04-27T19:45:02.306" v="269" actId="1076"/>
          <ac:spMkLst>
            <pc:docMk/>
            <pc:sldMk cId="0" sldId="287"/>
            <ac:spMk id="5227" creationId="{00000000-0000-0000-0000-000000000000}"/>
          </ac:spMkLst>
        </pc:spChg>
        <pc:spChg chg="mod">
          <ac:chgData name="Lakshmipathy, Divya" userId="S::dxl210008@utdallas.edu::ca977591-46d4-450e-b8d6-d5a1ae515830" providerId="AD" clId="Web-{C7C522A0-05FF-5FE6-353C-DD32F4319AD2}" dt="2023-04-27T19:44:50.102" v="268" actId="1076"/>
          <ac:spMkLst>
            <pc:docMk/>
            <pc:sldMk cId="0" sldId="287"/>
            <ac:spMk id="5228" creationId="{00000000-0000-0000-0000-000000000000}"/>
          </ac:spMkLst>
        </pc:spChg>
      </pc:sldChg>
      <pc:sldChg chg="del">
        <pc:chgData name="Lakshmipathy, Divya" userId="S::dxl210008@utdallas.edu::ca977591-46d4-450e-b8d6-d5a1ae515830" providerId="AD" clId="Web-{C7C522A0-05FF-5FE6-353C-DD32F4319AD2}" dt="2023-04-27T19:12:15.442" v="137"/>
        <pc:sldMkLst>
          <pc:docMk/>
          <pc:sldMk cId="0" sldId="288"/>
        </pc:sldMkLst>
      </pc:sldChg>
      <pc:sldChg chg="del">
        <pc:chgData name="Lakshmipathy, Divya" userId="S::dxl210008@utdallas.edu::ca977591-46d4-450e-b8d6-d5a1ae515830" providerId="AD" clId="Web-{C7C522A0-05FF-5FE6-353C-DD32F4319AD2}" dt="2023-04-27T19:17:46.578" v="202"/>
        <pc:sldMkLst>
          <pc:docMk/>
          <pc:sldMk cId="120990952" sldId="314"/>
        </pc:sldMkLst>
      </pc:sldChg>
      <pc:sldChg chg="addSp delSp modSp ord">
        <pc:chgData name="Lakshmipathy, Divya" userId="S::dxl210008@utdallas.edu::ca977591-46d4-450e-b8d6-d5a1ae515830" providerId="AD" clId="Web-{C7C522A0-05FF-5FE6-353C-DD32F4319AD2}" dt="2023-04-27T19:51:35.788" v="315" actId="1076"/>
        <pc:sldMkLst>
          <pc:docMk/>
          <pc:sldMk cId="2808843498" sldId="323"/>
        </pc:sldMkLst>
        <pc:spChg chg="mod">
          <ac:chgData name="Lakshmipathy, Divya" userId="S::dxl210008@utdallas.edu::ca977591-46d4-450e-b8d6-d5a1ae515830" providerId="AD" clId="Web-{C7C522A0-05FF-5FE6-353C-DD32F4319AD2}" dt="2023-04-27T19:31:11.152" v="257" actId="20577"/>
          <ac:spMkLst>
            <pc:docMk/>
            <pc:sldMk cId="2808843498" sldId="323"/>
            <ac:spMk id="6" creationId="{8DB73905-F89E-E7DE-0C66-0ACE9842D1C5}"/>
          </ac:spMkLst>
        </pc:spChg>
        <pc:spChg chg="del mod">
          <ac:chgData name="Lakshmipathy, Divya" userId="S::dxl210008@utdallas.edu::ca977591-46d4-450e-b8d6-d5a1ae515830" providerId="AD" clId="Web-{C7C522A0-05FF-5FE6-353C-DD32F4319AD2}" dt="2023-04-27T19:31:27.606" v="259"/>
          <ac:spMkLst>
            <pc:docMk/>
            <pc:sldMk cId="2808843498" sldId="323"/>
            <ac:spMk id="8" creationId="{8BD7EA50-F444-6D77-21E7-20A7CBDE1034}"/>
          </ac:spMkLst>
        </pc:spChg>
        <pc:spChg chg="add mod">
          <ac:chgData name="Lakshmipathy, Divya" userId="S::dxl210008@utdallas.edu::ca977591-46d4-450e-b8d6-d5a1ae515830" providerId="AD" clId="Web-{C7C522A0-05FF-5FE6-353C-DD32F4319AD2}" dt="2023-04-27T19:47:47.812" v="294" actId="14100"/>
          <ac:spMkLst>
            <pc:docMk/>
            <pc:sldMk cId="2808843498" sldId="323"/>
            <ac:spMk id="23" creationId="{C736ECF4-3844-B5CB-13E4-BB4AA9DACB14}"/>
          </ac:spMkLst>
        </pc:spChg>
        <pc:spChg chg="add mod">
          <ac:chgData name="Lakshmipathy, Divya" userId="S::dxl210008@utdallas.edu::ca977591-46d4-450e-b8d6-d5a1ae515830" providerId="AD" clId="Web-{C7C522A0-05FF-5FE6-353C-DD32F4319AD2}" dt="2023-04-27T19:51:35.788" v="315" actId="1076"/>
          <ac:spMkLst>
            <pc:docMk/>
            <pc:sldMk cId="2808843498" sldId="323"/>
            <ac:spMk id="25" creationId="{F31CA0D9-E3F5-B44D-33FE-4BA6B4F6D7DD}"/>
          </ac:spMkLst>
        </pc:spChg>
        <pc:spChg chg="add mod">
          <ac:chgData name="Lakshmipathy, Divya" userId="S::dxl210008@utdallas.edu::ca977591-46d4-450e-b8d6-d5a1ae515830" providerId="AD" clId="Web-{C7C522A0-05FF-5FE6-353C-DD32F4319AD2}" dt="2023-04-27T19:47:08.935" v="290" actId="14100"/>
          <ac:spMkLst>
            <pc:docMk/>
            <pc:sldMk cId="2808843498" sldId="323"/>
            <ac:spMk id="27" creationId="{83B1B744-F955-E180-6E51-31ACB0D5CBF6}"/>
          </ac:spMkLst>
        </pc:spChg>
        <pc:spChg chg="add mod">
          <ac:chgData name="Lakshmipathy, Divya" userId="S::dxl210008@utdallas.edu::ca977591-46d4-450e-b8d6-d5a1ae515830" providerId="AD" clId="Web-{C7C522A0-05FF-5FE6-353C-DD32F4319AD2}" dt="2023-04-27T19:50:55.209" v="311" actId="1076"/>
          <ac:spMkLst>
            <pc:docMk/>
            <pc:sldMk cId="2808843498" sldId="323"/>
            <ac:spMk id="29" creationId="{B25E0460-AABB-DC61-B5C3-FE4874B59CA2}"/>
          </ac:spMkLst>
        </pc:spChg>
        <pc:spChg chg="add">
          <ac:chgData name="Lakshmipathy, Divya" userId="S::dxl210008@utdallas.edu::ca977591-46d4-450e-b8d6-d5a1ae515830" providerId="AD" clId="Web-{C7C522A0-05FF-5FE6-353C-DD32F4319AD2}" dt="2023-04-27T19:28:36.850" v="244"/>
          <ac:spMkLst>
            <pc:docMk/>
            <pc:sldMk cId="2808843498" sldId="323"/>
            <ac:spMk id="31" creationId="{EB3967D6-6769-882F-1A00-E7221EEDAC58}"/>
          </ac:spMkLst>
        </pc:spChg>
        <pc:spChg chg="add mod">
          <ac:chgData name="Lakshmipathy, Divya" userId="S::dxl210008@utdallas.edu::ca977591-46d4-450e-b8d6-d5a1ae515830" providerId="AD" clId="Web-{C7C522A0-05FF-5FE6-353C-DD32F4319AD2}" dt="2023-04-27T19:51:22.350" v="314" actId="1076"/>
          <ac:spMkLst>
            <pc:docMk/>
            <pc:sldMk cId="2808843498" sldId="323"/>
            <ac:spMk id="33" creationId="{23922162-1746-9535-4BB7-E9E47D197106}"/>
          </ac:spMkLst>
        </pc:spChg>
        <pc:spChg chg="add mod">
          <ac:chgData name="Lakshmipathy, Divya" userId="S::dxl210008@utdallas.edu::ca977591-46d4-450e-b8d6-d5a1ae515830" providerId="AD" clId="Web-{C7C522A0-05FF-5FE6-353C-DD32F4319AD2}" dt="2023-04-27T19:49:48.956" v="307" actId="1076"/>
          <ac:spMkLst>
            <pc:docMk/>
            <pc:sldMk cId="2808843498" sldId="323"/>
            <ac:spMk id="35" creationId="{32FE30E6-21E4-ECEC-51A6-AEF4F48985B0}"/>
          </ac:spMkLst>
        </pc:spChg>
        <pc:spChg chg="add mod">
          <ac:chgData name="Lakshmipathy, Divya" userId="S::dxl210008@utdallas.edu::ca977591-46d4-450e-b8d6-d5a1ae515830" providerId="AD" clId="Web-{C7C522A0-05FF-5FE6-353C-DD32F4319AD2}" dt="2023-04-27T19:50:39.458" v="310" actId="1076"/>
          <ac:spMkLst>
            <pc:docMk/>
            <pc:sldMk cId="2808843498" sldId="323"/>
            <ac:spMk id="37" creationId="{F0E35B38-77CF-FE35-266B-D2D055A91F72}"/>
          </ac:spMkLst>
        </pc:spChg>
        <pc:spChg chg="add">
          <ac:chgData name="Lakshmipathy, Divya" userId="S::dxl210008@utdallas.edu::ca977591-46d4-450e-b8d6-d5a1ae515830" providerId="AD" clId="Web-{C7C522A0-05FF-5FE6-353C-DD32F4319AD2}" dt="2023-04-27T19:29:07.945" v="248"/>
          <ac:spMkLst>
            <pc:docMk/>
            <pc:sldMk cId="2808843498" sldId="323"/>
            <ac:spMk id="39" creationId="{89F8E257-1137-A24F-D9DC-C5FB975E0A30}"/>
          </ac:spMkLst>
        </pc:spChg>
        <pc:spChg chg="add del">
          <ac:chgData name="Lakshmipathy, Divya" userId="S::dxl210008@utdallas.edu::ca977591-46d4-450e-b8d6-d5a1ae515830" providerId="AD" clId="Web-{C7C522A0-05FF-5FE6-353C-DD32F4319AD2}" dt="2023-04-27T19:29:22.321" v="250"/>
          <ac:spMkLst>
            <pc:docMk/>
            <pc:sldMk cId="2808843498" sldId="323"/>
            <ac:spMk id="41" creationId="{D99ABFBC-CFB4-319A-1DE4-BFA1850CEF37}"/>
          </ac:spMkLst>
        </pc:spChg>
        <pc:spChg chg="add">
          <ac:chgData name="Lakshmipathy, Divya" userId="S::dxl210008@utdallas.edu::ca977591-46d4-450e-b8d6-d5a1ae515830" providerId="AD" clId="Web-{C7C522A0-05FF-5FE6-353C-DD32F4319AD2}" dt="2023-04-27T19:29:28.415" v="251"/>
          <ac:spMkLst>
            <pc:docMk/>
            <pc:sldMk cId="2808843498" sldId="323"/>
            <ac:spMk id="43" creationId="{477BC893-DD09-9F97-590F-DFFEB6F1DF99}"/>
          </ac:spMkLst>
        </pc:spChg>
        <pc:spChg chg="add mod">
          <ac:chgData name="Lakshmipathy, Divya" userId="S::dxl210008@utdallas.edu::ca977591-46d4-450e-b8d6-d5a1ae515830" providerId="AD" clId="Web-{C7C522A0-05FF-5FE6-353C-DD32F4319AD2}" dt="2023-04-27T19:29:43.634" v="253" actId="1076"/>
          <ac:spMkLst>
            <pc:docMk/>
            <pc:sldMk cId="2808843498" sldId="323"/>
            <ac:spMk id="45" creationId="{EBBC9FB0-A4AF-E76D-A406-93EBF0C77303}"/>
          </ac:spMkLst>
        </pc:spChg>
        <pc:spChg chg="add del">
          <ac:chgData name="Lakshmipathy, Divya" userId="S::dxl210008@utdallas.edu::ca977591-46d4-450e-b8d6-d5a1ae515830" providerId="AD" clId="Web-{C7C522A0-05FF-5FE6-353C-DD32F4319AD2}" dt="2023-04-27T19:33:25.329" v="260"/>
          <ac:spMkLst>
            <pc:docMk/>
            <pc:sldMk cId="2808843498" sldId="323"/>
            <ac:spMk id="47" creationId="{3E868020-7F24-D183-6553-A8F0DB9FFB1F}"/>
          </ac:spMkLst>
        </pc:spChg>
        <pc:grpChg chg="add">
          <ac:chgData name="Lakshmipathy, Divya" userId="S::dxl210008@utdallas.edu::ca977591-46d4-450e-b8d6-d5a1ae515830" providerId="AD" clId="Web-{C7C522A0-05FF-5FE6-353C-DD32F4319AD2}" dt="2023-04-27T19:28:23.537" v="235"/>
          <ac:grpSpMkLst>
            <pc:docMk/>
            <pc:sldMk cId="2808843498" sldId="323"/>
            <ac:grpSpMk id="13" creationId="{323DCD66-1B60-138F-E7FE-6D5642C05B79}"/>
          </ac:grpSpMkLst>
        </pc:grpChg>
        <pc:cxnChg chg="add">
          <ac:chgData name="Lakshmipathy, Divya" userId="S::dxl210008@utdallas.edu::ca977591-46d4-450e-b8d6-d5a1ae515830" providerId="AD" clId="Web-{C7C522A0-05FF-5FE6-353C-DD32F4319AD2}" dt="2023-04-27T19:28:25.037" v="236"/>
          <ac:cxnSpMkLst>
            <pc:docMk/>
            <pc:sldMk cId="2808843498" sldId="323"/>
            <ac:cxnSpMk id="15" creationId="{88F06E2B-70E4-4022-4AA2-B1EEC5949B63}"/>
          </ac:cxnSpMkLst>
        </pc:cxnChg>
        <pc:cxnChg chg="add">
          <ac:chgData name="Lakshmipathy, Divya" userId="S::dxl210008@utdallas.edu::ca977591-46d4-450e-b8d6-d5a1ae515830" providerId="AD" clId="Web-{C7C522A0-05FF-5FE6-353C-DD32F4319AD2}" dt="2023-04-27T19:28:26.569" v="237"/>
          <ac:cxnSpMkLst>
            <pc:docMk/>
            <pc:sldMk cId="2808843498" sldId="323"/>
            <ac:cxnSpMk id="17" creationId="{E34B8968-2D77-69AF-6B95-BABF2DACDB6F}"/>
          </ac:cxnSpMkLst>
        </pc:cxnChg>
        <pc:cxnChg chg="add">
          <ac:chgData name="Lakshmipathy, Divya" userId="S::dxl210008@utdallas.edu::ca977591-46d4-450e-b8d6-d5a1ae515830" providerId="AD" clId="Web-{C7C522A0-05FF-5FE6-353C-DD32F4319AD2}" dt="2023-04-27T19:28:27.991" v="238"/>
          <ac:cxnSpMkLst>
            <pc:docMk/>
            <pc:sldMk cId="2808843498" sldId="323"/>
            <ac:cxnSpMk id="19" creationId="{4B698EF8-0F71-98BB-2D40-44E1242F8F57}"/>
          </ac:cxnSpMkLst>
        </pc:cxnChg>
        <pc:cxnChg chg="add mod">
          <ac:chgData name="Lakshmipathy, Divya" userId="S::dxl210008@utdallas.edu::ca977591-46d4-450e-b8d6-d5a1ae515830" providerId="AD" clId="Web-{C7C522A0-05FF-5FE6-353C-DD32F4319AD2}" dt="2023-04-27T19:49:59.472" v="308" actId="14100"/>
          <ac:cxnSpMkLst>
            <pc:docMk/>
            <pc:sldMk cId="2808843498" sldId="323"/>
            <ac:cxnSpMk id="21" creationId="{75EF1598-8562-DBDF-FDFD-43F89FB26796}"/>
          </ac:cxnSpMkLst>
        </pc:cxnChg>
      </pc:sldChg>
      <pc:sldChg chg="delSp modSp">
        <pc:chgData name="Lakshmipathy, Divya" userId="S::dxl210008@utdallas.edu::ca977591-46d4-450e-b8d6-d5a1ae515830" providerId="AD" clId="Web-{C7C522A0-05FF-5FE6-353C-DD32F4319AD2}" dt="2023-04-27T19:46:23.356" v="288"/>
        <pc:sldMkLst>
          <pc:docMk/>
          <pc:sldMk cId="1130072054" sldId="351"/>
        </pc:sldMkLst>
        <pc:spChg chg="mod">
          <ac:chgData name="Lakshmipathy, Divya" userId="S::dxl210008@utdallas.edu::ca977591-46d4-450e-b8d6-d5a1ae515830" providerId="AD" clId="Web-{C7C522A0-05FF-5FE6-353C-DD32F4319AD2}" dt="2023-04-27T19:46:10.011" v="287" actId="20577"/>
          <ac:spMkLst>
            <pc:docMk/>
            <pc:sldMk cId="1130072054" sldId="351"/>
            <ac:spMk id="21" creationId="{BC158FBD-3328-70D0-5D64-024B3C204F6C}"/>
          </ac:spMkLst>
        </pc:spChg>
        <pc:spChg chg="del">
          <ac:chgData name="Lakshmipathy, Divya" userId="S::dxl210008@utdallas.edu::ca977591-46d4-450e-b8d6-d5a1ae515830" providerId="AD" clId="Web-{C7C522A0-05FF-5FE6-353C-DD32F4319AD2}" dt="2023-04-27T19:46:23.356" v="288"/>
          <ac:spMkLst>
            <pc:docMk/>
            <pc:sldMk cId="1130072054" sldId="351"/>
            <ac:spMk id="962" creationId="{00000000-0000-0000-0000-000000000000}"/>
          </ac:spMkLst>
        </pc:spChg>
      </pc:sldChg>
      <pc:sldChg chg="delSp modSp del">
        <pc:chgData name="Lakshmipathy, Divya" userId="S::dxl210008@utdallas.edu::ca977591-46d4-450e-b8d6-d5a1ae515830" providerId="AD" clId="Web-{C7C522A0-05FF-5FE6-353C-DD32F4319AD2}" dt="2023-04-27T19:30:58.058" v="256"/>
        <pc:sldMkLst>
          <pc:docMk/>
          <pc:sldMk cId="559947347" sldId="360"/>
        </pc:sldMkLst>
        <pc:spChg chg="mod">
          <ac:chgData name="Lakshmipathy, Divya" userId="S::dxl210008@utdallas.edu::ca977591-46d4-450e-b8d6-d5a1ae515830" providerId="AD" clId="Web-{C7C522A0-05FF-5FE6-353C-DD32F4319AD2}" dt="2023-04-27T19:13:46.554" v="164" actId="20577"/>
          <ac:spMkLst>
            <pc:docMk/>
            <pc:sldMk cId="559947347" sldId="360"/>
            <ac:spMk id="13" creationId="{73A48AA1-1EDE-207A-274F-79CCC98D69BC}"/>
          </ac:spMkLst>
        </pc:spChg>
        <pc:spChg chg="mod">
          <ac:chgData name="Lakshmipathy, Divya" userId="S::dxl210008@utdallas.edu::ca977591-46d4-450e-b8d6-d5a1ae515830" providerId="AD" clId="Web-{C7C522A0-05FF-5FE6-353C-DD32F4319AD2}" dt="2023-04-27T18:54:45.577" v="65" actId="1076"/>
          <ac:spMkLst>
            <pc:docMk/>
            <pc:sldMk cId="559947347" sldId="360"/>
            <ac:spMk id="15" creationId="{BE3BD23D-688B-9DD4-AA34-B8B390E2905B}"/>
          </ac:spMkLst>
        </pc:spChg>
        <pc:spChg chg="mod">
          <ac:chgData name="Lakshmipathy, Divya" userId="S::dxl210008@utdallas.edu::ca977591-46d4-450e-b8d6-d5a1ae515830" providerId="AD" clId="Web-{C7C522A0-05FF-5FE6-353C-DD32F4319AD2}" dt="2023-04-27T19:14:01.976" v="168" actId="14100"/>
          <ac:spMkLst>
            <pc:docMk/>
            <pc:sldMk cId="559947347" sldId="360"/>
            <ac:spMk id="17" creationId="{998F03B7-2D42-3A99-340C-8C4DCBB0BC7F}"/>
          </ac:spMkLst>
        </pc:spChg>
        <pc:spChg chg="mod">
          <ac:chgData name="Lakshmipathy, Divya" userId="S::dxl210008@utdallas.edu::ca977591-46d4-450e-b8d6-d5a1ae515830" providerId="AD" clId="Web-{C7C522A0-05FF-5FE6-353C-DD32F4319AD2}" dt="2023-04-27T18:54:27.124" v="64" actId="20577"/>
          <ac:spMkLst>
            <pc:docMk/>
            <pc:sldMk cId="559947347" sldId="360"/>
            <ac:spMk id="19" creationId="{D79E184C-BBE0-699A-111E-1CEDB0EAEC69}"/>
          </ac:spMkLst>
        </pc:spChg>
        <pc:spChg chg="mod">
          <ac:chgData name="Lakshmipathy, Divya" userId="S::dxl210008@utdallas.edu::ca977591-46d4-450e-b8d6-d5a1ae515830" providerId="AD" clId="Web-{C7C522A0-05FF-5FE6-353C-DD32F4319AD2}" dt="2023-04-27T19:13:55.836" v="167" actId="20577"/>
          <ac:spMkLst>
            <pc:docMk/>
            <pc:sldMk cId="559947347" sldId="360"/>
            <ac:spMk id="21" creationId="{7A441BE2-18EF-4224-EBEB-D761D209F2CD}"/>
          </ac:spMkLst>
        </pc:spChg>
        <pc:spChg chg="mod">
          <ac:chgData name="Lakshmipathy, Divya" userId="S::dxl210008@utdallas.edu::ca977591-46d4-450e-b8d6-d5a1ae515830" providerId="AD" clId="Web-{C7C522A0-05FF-5FE6-353C-DD32F4319AD2}" dt="2023-04-27T19:00:45.480" v="91" actId="1076"/>
          <ac:spMkLst>
            <pc:docMk/>
            <pc:sldMk cId="559947347" sldId="360"/>
            <ac:spMk id="23" creationId="{8CEAE34D-0C56-9E5A-7EB8-4D41269F7E72}"/>
          </ac:spMkLst>
        </pc:spChg>
        <pc:spChg chg="mod">
          <ac:chgData name="Lakshmipathy, Divya" userId="S::dxl210008@utdallas.edu::ca977591-46d4-450e-b8d6-d5a1ae515830" providerId="AD" clId="Web-{C7C522A0-05FF-5FE6-353C-DD32F4319AD2}" dt="2023-04-27T19:16:05.637" v="201" actId="20577"/>
          <ac:spMkLst>
            <pc:docMk/>
            <pc:sldMk cId="559947347" sldId="360"/>
            <ac:spMk id="25" creationId="{9D982D1A-CC9D-9142-B7D0-30F0B5A2A6DE}"/>
          </ac:spMkLst>
        </pc:spChg>
        <pc:spChg chg="mod">
          <ac:chgData name="Lakshmipathy, Divya" userId="S::dxl210008@utdallas.edu::ca977591-46d4-450e-b8d6-d5a1ae515830" providerId="AD" clId="Web-{C7C522A0-05FF-5FE6-353C-DD32F4319AD2}" dt="2023-04-27T19:23:40.137" v="232" actId="14100"/>
          <ac:spMkLst>
            <pc:docMk/>
            <pc:sldMk cId="559947347" sldId="360"/>
            <ac:spMk id="27" creationId="{6B25AA17-1B1D-E80F-0FC2-6867E522887D}"/>
          </ac:spMkLst>
        </pc:spChg>
        <pc:spChg chg="mod">
          <ac:chgData name="Lakshmipathy, Divya" userId="S::dxl210008@utdallas.edu::ca977591-46d4-450e-b8d6-d5a1ae515830" providerId="AD" clId="Web-{C7C522A0-05FF-5FE6-353C-DD32F4319AD2}" dt="2023-04-27T18:49:22.770" v="26" actId="20577"/>
          <ac:spMkLst>
            <pc:docMk/>
            <pc:sldMk cId="559947347" sldId="360"/>
            <ac:spMk id="5072" creationId="{00000000-0000-0000-0000-000000000000}"/>
          </ac:spMkLst>
        </pc:spChg>
        <pc:spChg chg="del">
          <ac:chgData name="Lakshmipathy, Divya" userId="S::dxl210008@utdallas.edu::ca977591-46d4-450e-b8d6-d5a1ae515830" providerId="AD" clId="Web-{C7C522A0-05FF-5FE6-353C-DD32F4319AD2}" dt="2023-04-27T19:18:13.735" v="206"/>
          <ac:spMkLst>
            <pc:docMk/>
            <pc:sldMk cId="559947347" sldId="360"/>
            <ac:spMk id="5114" creationId="{00000000-0000-0000-0000-000000000000}"/>
          </ac:spMkLst>
        </pc:spChg>
        <pc:cxnChg chg="del">
          <ac:chgData name="Lakshmipathy, Divya" userId="S::dxl210008@utdallas.edu::ca977591-46d4-450e-b8d6-d5a1ae515830" providerId="AD" clId="Web-{C7C522A0-05FF-5FE6-353C-DD32F4319AD2}" dt="2023-04-27T19:18:04.594" v="204"/>
          <ac:cxnSpMkLst>
            <pc:docMk/>
            <pc:sldMk cId="559947347" sldId="360"/>
            <ac:cxnSpMk id="5105" creationId="{00000000-0000-0000-0000-000000000000}"/>
          </ac:cxnSpMkLst>
        </pc:cxnChg>
        <pc:cxnChg chg="del">
          <ac:chgData name="Lakshmipathy, Divya" userId="S::dxl210008@utdallas.edu::ca977591-46d4-450e-b8d6-d5a1ae515830" providerId="AD" clId="Web-{C7C522A0-05FF-5FE6-353C-DD32F4319AD2}" dt="2023-04-27T19:18:07.641" v="205"/>
          <ac:cxnSpMkLst>
            <pc:docMk/>
            <pc:sldMk cId="559947347" sldId="360"/>
            <ac:cxnSpMk id="5109" creationId="{00000000-0000-0000-0000-000000000000}"/>
          </ac:cxnSpMkLst>
        </pc:cxnChg>
      </pc:sldChg>
      <pc:sldChg chg="add replId">
        <pc:chgData name="Lakshmipathy, Divya" userId="S::dxl210008@utdallas.edu::ca977591-46d4-450e-b8d6-d5a1ae515830" providerId="AD" clId="Web-{C7C522A0-05FF-5FE6-353C-DD32F4319AD2}" dt="2023-04-27T19:27:36.239" v="233"/>
        <pc:sldMkLst>
          <pc:docMk/>
          <pc:sldMk cId="4257777681" sldId="361"/>
        </pc:sldMkLst>
      </pc:sldChg>
    </pc:docChg>
  </pc:docChgLst>
  <pc:docChgLst>
    <pc:chgData name="Zhang, Li" userId="S::lxz200000@utdallas.edu::a884b79c-74b9-4936-823e-ba10dbce4c91" providerId="AD" clId="Web-{787B3967-43E3-8CBD-1489-AE74E3223631}"/>
    <pc:docChg chg="modSld">
      <pc:chgData name="Zhang, Li" userId="S::lxz200000@utdallas.edu::a884b79c-74b9-4936-823e-ba10dbce4c91" providerId="AD" clId="Web-{787B3967-43E3-8CBD-1489-AE74E3223631}" dt="2023-04-28T20:17:25.317" v="21"/>
      <pc:docMkLst>
        <pc:docMk/>
      </pc:docMkLst>
      <pc:sldChg chg="modSp">
        <pc:chgData name="Zhang, Li" userId="S::lxz200000@utdallas.edu::a884b79c-74b9-4936-823e-ba10dbce4c91" providerId="AD" clId="Web-{787B3967-43E3-8CBD-1489-AE74E3223631}" dt="2023-04-28T19:36:32.292" v="0" actId="1076"/>
        <pc:sldMkLst>
          <pc:docMk/>
          <pc:sldMk cId="0" sldId="256"/>
        </pc:sldMkLst>
        <pc:spChg chg="mod">
          <ac:chgData name="Zhang, Li" userId="S::lxz200000@utdallas.edu::a884b79c-74b9-4936-823e-ba10dbce4c91" providerId="AD" clId="Web-{787B3967-43E3-8CBD-1489-AE74E3223631}" dt="2023-04-28T19:36:32.292" v="0" actId="1076"/>
          <ac:spMkLst>
            <pc:docMk/>
            <pc:sldMk cId="0" sldId="256"/>
            <ac:spMk id="289" creationId="{00000000-0000-0000-0000-000000000000}"/>
          </ac:spMkLst>
        </pc:spChg>
      </pc:sldChg>
      <pc:sldChg chg="modSp modNotes">
        <pc:chgData name="Zhang, Li" userId="S::lxz200000@utdallas.edu::a884b79c-74b9-4936-823e-ba10dbce4c91" providerId="AD" clId="Web-{787B3967-43E3-8CBD-1489-AE74E3223631}" dt="2023-04-28T20:17:25.317" v="21"/>
        <pc:sldMkLst>
          <pc:docMk/>
          <pc:sldMk cId="4257777681" sldId="361"/>
        </pc:sldMkLst>
        <pc:spChg chg="mod">
          <ac:chgData name="Zhang, Li" userId="S::lxz200000@utdallas.edu::a884b79c-74b9-4936-823e-ba10dbce4c91" providerId="AD" clId="Web-{787B3967-43E3-8CBD-1489-AE74E3223631}" dt="2023-04-28T20:17:08.942" v="17" actId="20577"/>
          <ac:spMkLst>
            <pc:docMk/>
            <pc:sldMk cId="4257777681" sldId="361"/>
            <ac:spMk id="8" creationId="{8BD7EA50-F444-6D77-21E7-20A7CBDE1034}"/>
          </ac:spMkLst>
        </pc:spChg>
      </pc:sldChg>
    </pc:docChg>
  </pc:docChgLst>
  <pc:docChgLst>
    <pc:chgData name="Macwan, Setu Vinod" userId="S::sxm200260@utdallas.edu::d306f1ee-7752-40cd-aebd-a373e1192b2c" providerId="AD" clId="Web-{54BA86B1-244A-6B6E-6116-30DC51675C94}"/>
    <pc:docChg chg="modSld">
      <pc:chgData name="Macwan, Setu Vinod" userId="S::sxm200260@utdallas.edu::d306f1ee-7752-40cd-aebd-a373e1192b2c" providerId="AD" clId="Web-{54BA86B1-244A-6B6E-6116-30DC51675C94}" dt="2023-04-28T16:27:39.658" v="2" actId="20577"/>
      <pc:docMkLst>
        <pc:docMk/>
      </pc:docMkLst>
      <pc:sldChg chg="modSp">
        <pc:chgData name="Macwan, Setu Vinod" userId="S::sxm200260@utdallas.edu::d306f1ee-7752-40cd-aebd-a373e1192b2c" providerId="AD" clId="Web-{54BA86B1-244A-6B6E-6116-30DC51675C94}" dt="2023-04-28T16:27:39.658" v="2" actId="20577"/>
        <pc:sldMkLst>
          <pc:docMk/>
          <pc:sldMk cId="2377572290" sldId="316"/>
        </pc:sldMkLst>
        <pc:spChg chg="mod">
          <ac:chgData name="Macwan, Setu Vinod" userId="S::sxm200260@utdallas.edu::d306f1ee-7752-40cd-aebd-a373e1192b2c" providerId="AD" clId="Web-{54BA86B1-244A-6B6E-6116-30DC51675C94}" dt="2023-04-28T16:27:39.658" v="2" actId="20577"/>
          <ac:spMkLst>
            <pc:docMk/>
            <pc:sldMk cId="2377572290" sldId="316"/>
            <ac:spMk id="8" creationId="{0B9F3965-D9A7-94A4-62D9-25C659E106D0}"/>
          </ac:spMkLst>
        </pc:spChg>
      </pc:sldChg>
    </pc:docChg>
  </pc:docChgLst>
  <pc:docChgLst>
    <pc:chgData clId="Web-{C7C522A0-05FF-5FE6-353C-DD32F4319AD2}"/>
    <pc:docChg chg="modSld">
      <pc:chgData name="" userId="" providerId="" clId="Web-{C7C522A0-05FF-5FE6-353C-DD32F4319AD2}" dt="2023-04-27T18:47:28.281" v="0" actId="1076"/>
      <pc:docMkLst>
        <pc:docMk/>
      </pc:docMkLst>
      <pc:sldChg chg="modSp">
        <pc:chgData name="" userId="" providerId="" clId="Web-{C7C522A0-05FF-5FE6-353C-DD32F4319AD2}" dt="2023-04-27T18:47:28.281" v="0" actId="1076"/>
        <pc:sldMkLst>
          <pc:docMk/>
          <pc:sldMk cId="559947347" sldId="360"/>
        </pc:sldMkLst>
        <pc:spChg chg="mod">
          <ac:chgData name="" userId="" providerId="" clId="Web-{C7C522A0-05FF-5FE6-353C-DD32F4319AD2}" dt="2023-04-27T18:47:28.281" v="0" actId="1076"/>
          <ac:spMkLst>
            <pc:docMk/>
            <pc:sldMk cId="559947347" sldId="360"/>
            <ac:spMk id="25" creationId="{9D982D1A-CC9D-9142-B7D0-30F0B5A2A6DE}"/>
          </ac:spMkLst>
        </pc:spChg>
      </pc:sldChg>
    </pc:docChg>
  </pc:docChgLst>
  <pc:docChgLst>
    <pc:chgData name="Wei, Yusang" userId="S::yxw200033@utdallas.edu::19cd7ba1-9d83-400c-ad50-ee7dfff253c8" providerId="AD" clId="Web-{03A31B0E-97B9-A9FA-CA2E-322C4F5DB65C}"/>
    <pc:docChg chg="modSld">
      <pc:chgData name="Wei, Yusang" userId="S::yxw200033@utdallas.edu::19cd7ba1-9d83-400c-ad50-ee7dfff253c8" providerId="AD" clId="Web-{03A31B0E-97B9-A9FA-CA2E-322C4F5DB65C}" dt="2023-04-29T15:53:33.303" v="171" actId="20577"/>
      <pc:docMkLst>
        <pc:docMk/>
      </pc:docMkLst>
      <pc:sldChg chg="addSp modSp">
        <pc:chgData name="Wei, Yusang" userId="S::yxw200033@utdallas.edu::19cd7ba1-9d83-400c-ad50-ee7dfff253c8" providerId="AD" clId="Web-{03A31B0E-97B9-A9FA-CA2E-322C4F5DB65C}" dt="2023-04-29T15:53:33.303" v="171" actId="20577"/>
        <pc:sldMkLst>
          <pc:docMk/>
          <pc:sldMk cId="0" sldId="261"/>
        </pc:sldMkLst>
        <pc:spChg chg="add mod">
          <ac:chgData name="Wei, Yusang" userId="S::yxw200033@utdallas.edu::19cd7ba1-9d83-400c-ad50-ee7dfff253c8" providerId="AD" clId="Web-{03A31B0E-97B9-A9FA-CA2E-322C4F5DB65C}" dt="2023-04-29T15:52:06.113" v="167" actId="1076"/>
          <ac:spMkLst>
            <pc:docMk/>
            <pc:sldMk cId="0" sldId="261"/>
            <ac:spMk id="2" creationId="{C39AE563-C19A-D74B-E50D-A3CAACADDF96}"/>
          </ac:spMkLst>
        </pc:spChg>
        <pc:spChg chg="mod">
          <ac:chgData name="Wei, Yusang" userId="S::yxw200033@utdallas.edu::19cd7ba1-9d83-400c-ad50-ee7dfff253c8" providerId="AD" clId="Web-{03A31B0E-97B9-A9FA-CA2E-322C4F5DB65C}" dt="2023-04-29T15:53:33.303" v="171" actId="20577"/>
          <ac:spMkLst>
            <pc:docMk/>
            <pc:sldMk cId="0" sldId="261"/>
            <ac:spMk id="521" creationId="{00000000-0000-0000-0000-000000000000}"/>
          </ac:spMkLst>
        </pc:spChg>
        <pc:spChg chg="mod">
          <ac:chgData name="Wei, Yusang" userId="S::yxw200033@utdallas.edu::19cd7ba1-9d83-400c-ad50-ee7dfff253c8" providerId="AD" clId="Web-{03A31B0E-97B9-A9FA-CA2E-322C4F5DB65C}" dt="2023-04-29T05:15:27.095" v="83" actId="1076"/>
          <ac:spMkLst>
            <pc:docMk/>
            <pc:sldMk cId="0" sldId="261"/>
            <ac:spMk id="542" creationId="{00000000-0000-0000-0000-000000000000}"/>
          </ac:spMkLst>
        </pc:spChg>
        <pc:grpChg chg="mod">
          <ac:chgData name="Wei, Yusang" userId="S::yxw200033@utdallas.edu::19cd7ba1-9d83-400c-ad50-ee7dfff253c8" providerId="AD" clId="Web-{03A31B0E-97B9-A9FA-CA2E-322C4F5DB65C}" dt="2023-04-29T05:15:40.143" v="85" actId="14100"/>
          <ac:grpSpMkLst>
            <pc:docMk/>
            <pc:sldMk cId="0" sldId="261"/>
            <ac:grpSpMk id="534" creationId="{00000000-0000-0000-0000-000000000000}"/>
          </ac:grpSpMkLst>
        </pc:grpChg>
      </pc:sldChg>
    </pc:docChg>
  </pc:docChgLst>
  <pc:docChgLst>
    <pc:chgData name="Macwan, Setu Vinod" userId="S::sxm200260@utdallas.edu::d306f1ee-7752-40cd-aebd-a373e1192b2c" providerId="AD" clId="Web-{7E0D160E-AAB9-1B26-43E6-E6DBFBEA0B9E}"/>
    <pc:docChg chg="delSld modSld">
      <pc:chgData name="Macwan, Setu Vinod" userId="S::sxm200260@utdallas.edu::d306f1ee-7752-40cd-aebd-a373e1192b2c" providerId="AD" clId="Web-{7E0D160E-AAB9-1B26-43E6-E6DBFBEA0B9E}" dt="2023-05-01T06:04:27.823" v="42" actId="20577"/>
      <pc:docMkLst>
        <pc:docMk/>
      </pc:docMkLst>
      <pc:sldChg chg="modSp del">
        <pc:chgData name="Macwan, Setu Vinod" userId="S::sxm200260@utdallas.edu::d306f1ee-7752-40cd-aebd-a373e1192b2c" providerId="AD" clId="Web-{7E0D160E-AAB9-1B26-43E6-E6DBFBEA0B9E}" dt="2023-05-01T06:02:24.773" v="31"/>
        <pc:sldMkLst>
          <pc:docMk/>
          <pc:sldMk cId="2696104087" sldId="362"/>
        </pc:sldMkLst>
        <pc:spChg chg="mod">
          <ac:chgData name="Macwan, Setu Vinod" userId="S::sxm200260@utdallas.edu::d306f1ee-7752-40cd-aebd-a373e1192b2c" providerId="AD" clId="Web-{7E0D160E-AAB9-1B26-43E6-E6DBFBEA0B9E}" dt="2023-05-01T05:59:18.658" v="7" actId="20577"/>
          <ac:spMkLst>
            <pc:docMk/>
            <pc:sldMk cId="2696104087" sldId="362"/>
            <ac:spMk id="8" creationId="{8BD7EA50-F444-6D77-21E7-20A7CBDE1034}"/>
          </ac:spMkLst>
        </pc:spChg>
      </pc:sldChg>
      <pc:sldChg chg="modSp">
        <pc:chgData name="Macwan, Setu Vinod" userId="S::sxm200260@utdallas.edu::d306f1ee-7752-40cd-aebd-a373e1192b2c" providerId="AD" clId="Web-{7E0D160E-AAB9-1B26-43E6-E6DBFBEA0B9E}" dt="2023-05-01T06:04:27.823" v="42" actId="20577"/>
        <pc:sldMkLst>
          <pc:docMk/>
          <pc:sldMk cId="2526357428" sldId="363"/>
        </pc:sldMkLst>
        <pc:spChg chg="mod">
          <ac:chgData name="Macwan, Setu Vinod" userId="S::sxm200260@utdallas.edu::d306f1ee-7752-40cd-aebd-a373e1192b2c" providerId="AD" clId="Web-{7E0D160E-AAB9-1B26-43E6-E6DBFBEA0B9E}" dt="2023-05-01T06:04:27.823" v="42" actId="20577"/>
          <ac:spMkLst>
            <pc:docMk/>
            <pc:sldMk cId="2526357428" sldId="363"/>
            <ac:spMk id="8" creationId="{8BD7EA50-F444-6D77-21E7-20A7CBDE1034}"/>
          </ac:spMkLst>
        </pc:spChg>
      </pc:sldChg>
    </pc:docChg>
  </pc:docChgLst>
  <pc:docChgLst>
    <pc:chgData name="Zhang, Li" userId="S::lxz200000@utdallas.edu::a884b79c-74b9-4936-823e-ba10dbce4c91" providerId="AD" clId="Web-{159B585A-6258-77EC-0934-15A79E5D3D47}"/>
    <pc:docChg chg="modSld">
      <pc:chgData name="Zhang, Li" userId="S::lxz200000@utdallas.edu::a884b79c-74b9-4936-823e-ba10dbce4c91" providerId="AD" clId="Web-{159B585A-6258-77EC-0934-15A79E5D3D47}" dt="2023-05-02T02:53:44.841" v="52" actId="14100"/>
      <pc:docMkLst>
        <pc:docMk/>
      </pc:docMkLst>
      <pc:sldChg chg="modSp">
        <pc:chgData name="Zhang, Li" userId="S::lxz200000@utdallas.edu::a884b79c-74b9-4936-823e-ba10dbce4c91" providerId="AD" clId="Web-{159B585A-6258-77EC-0934-15A79E5D3D47}" dt="2023-05-02T02:53:44.841" v="52" actId="14100"/>
        <pc:sldMkLst>
          <pc:docMk/>
          <pc:sldMk cId="0" sldId="284"/>
        </pc:sldMkLst>
        <pc:spChg chg="mod">
          <ac:chgData name="Zhang, Li" userId="S::lxz200000@utdallas.edu::a884b79c-74b9-4936-823e-ba10dbce4c91" providerId="AD" clId="Web-{159B585A-6258-77EC-0934-15A79E5D3D47}" dt="2023-05-02T02:53:44.841" v="52" actId="14100"/>
          <ac:spMkLst>
            <pc:docMk/>
            <pc:sldMk cId="0" sldId="284"/>
            <ac:spMk id="5162" creationId="{00000000-0000-0000-0000-000000000000}"/>
          </ac:spMkLst>
        </pc:spChg>
        <pc:spChg chg="mod">
          <ac:chgData name="Zhang, Li" userId="S::lxz200000@utdallas.edu::a884b79c-74b9-4936-823e-ba10dbce4c91" providerId="AD" clId="Web-{159B585A-6258-77EC-0934-15A79E5D3D47}" dt="2023-05-02T02:53:41.466" v="51" actId="14100"/>
          <ac:spMkLst>
            <pc:docMk/>
            <pc:sldMk cId="0" sldId="284"/>
            <ac:spMk id="5164" creationId="{00000000-0000-0000-0000-000000000000}"/>
          </ac:spMkLst>
        </pc:spChg>
      </pc:sldChg>
      <pc:sldChg chg="modSp">
        <pc:chgData name="Zhang, Li" userId="S::lxz200000@utdallas.edu::a884b79c-74b9-4936-823e-ba10dbce4c91" providerId="AD" clId="Web-{159B585A-6258-77EC-0934-15A79E5D3D47}" dt="2023-05-02T02:53:03.746" v="42" actId="20577"/>
        <pc:sldMkLst>
          <pc:docMk/>
          <pc:sldMk cId="2276522884" sldId="365"/>
        </pc:sldMkLst>
        <pc:spChg chg="mod">
          <ac:chgData name="Zhang, Li" userId="S::lxz200000@utdallas.edu::a884b79c-74b9-4936-823e-ba10dbce4c91" providerId="AD" clId="Web-{159B585A-6258-77EC-0934-15A79E5D3D47}" dt="2023-05-02T02:52:05.103" v="37" actId="1076"/>
          <ac:spMkLst>
            <pc:docMk/>
            <pc:sldMk cId="2276522884" sldId="365"/>
            <ac:spMk id="3" creationId="{4A40BF9A-F682-5378-0FD9-F7062EC54E59}"/>
          </ac:spMkLst>
        </pc:spChg>
        <pc:spChg chg="mod">
          <ac:chgData name="Zhang, Li" userId="S::lxz200000@utdallas.edu::a884b79c-74b9-4936-823e-ba10dbce4c91" providerId="AD" clId="Web-{159B585A-6258-77EC-0934-15A79E5D3D47}" dt="2023-05-02T02:53:03.746" v="42" actId="20577"/>
          <ac:spMkLst>
            <pc:docMk/>
            <pc:sldMk cId="2276522884" sldId="365"/>
            <ac:spMk id="6" creationId="{2B8285F7-BFBC-8529-3353-EB2D1DDB006F}"/>
          </ac:spMkLst>
        </pc:spChg>
        <pc:graphicFrameChg chg="mod modGraphic">
          <ac:chgData name="Zhang, Li" userId="S::lxz200000@utdallas.edu::a884b79c-74b9-4936-823e-ba10dbce4c91" providerId="AD" clId="Web-{159B585A-6258-77EC-0934-15A79E5D3D47}" dt="2023-05-02T02:52:36.479" v="40"/>
          <ac:graphicFrameMkLst>
            <pc:docMk/>
            <pc:sldMk cId="2276522884" sldId="365"/>
            <ac:graphicFrameMk id="9" creationId="{4E40B2CE-237B-8045-0253-B0405FC620F0}"/>
          </ac:graphicFrameMkLst>
        </pc:graphicFrameChg>
      </pc:sldChg>
    </pc:docChg>
  </pc:docChgLst>
  <pc:docChgLst>
    <pc:chgData name="Zhang, Li" userId="S::lxz200000@utdallas.edu::a884b79c-74b9-4936-823e-ba10dbce4c91" providerId="AD" clId="Web-{F494A694-9D68-0A3F-5417-CDEC9F4F4A0E}"/>
    <pc:docChg chg="modSld">
      <pc:chgData name="Zhang, Li" userId="S::lxz200000@utdallas.edu::a884b79c-74b9-4936-823e-ba10dbce4c91" providerId="AD" clId="Web-{F494A694-9D68-0A3F-5417-CDEC9F4F4A0E}" dt="2023-05-02T03:32:41.223" v="1"/>
      <pc:docMkLst>
        <pc:docMk/>
      </pc:docMkLst>
      <pc:sldChg chg="addSp">
        <pc:chgData name="Zhang, Li" userId="S::lxz200000@utdallas.edu::a884b79c-74b9-4936-823e-ba10dbce4c91" providerId="AD" clId="Web-{F494A694-9D68-0A3F-5417-CDEC9F4F4A0E}" dt="2023-05-02T03:32:41.223" v="1"/>
        <pc:sldMkLst>
          <pc:docMk/>
          <pc:sldMk cId="3021605792" sldId="324"/>
        </pc:sldMkLst>
        <pc:inkChg chg="add">
          <ac:chgData name="Zhang, Li" userId="S::lxz200000@utdallas.edu::a884b79c-74b9-4936-823e-ba10dbce4c91" providerId="AD" clId="Web-{F494A694-9D68-0A3F-5417-CDEC9F4F4A0E}" dt="2023-05-02T03:32:34.754" v="0"/>
          <ac:inkMkLst>
            <pc:docMk/>
            <pc:sldMk cId="3021605792" sldId="324"/>
            <ac:inkMk id="3" creationId="{D0A307D8-5593-617E-3C7B-9F77B60E422D}"/>
          </ac:inkMkLst>
        </pc:inkChg>
        <pc:inkChg chg="add">
          <ac:chgData name="Zhang, Li" userId="S::lxz200000@utdallas.edu::a884b79c-74b9-4936-823e-ba10dbce4c91" providerId="AD" clId="Web-{F494A694-9D68-0A3F-5417-CDEC9F4F4A0E}" dt="2023-05-02T03:32:41.223" v="1"/>
          <ac:inkMkLst>
            <pc:docMk/>
            <pc:sldMk cId="3021605792" sldId="324"/>
            <ac:inkMk id="7" creationId="{00458D7C-AD35-9B6F-611F-680661168DBD}"/>
          </ac:inkMkLst>
        </pc:inkChg>
      </pc:sldChg>
    </pc:docChg>
  </pc:docChgLst>
  <pc:docChgLst>
    <pc:chgData name="Xu, Jiaxin" userId="S::jxx210004@utdallas.edu::c62a1410-af37-4b1e-84a4-212aa8274cb6" providerId="AD" clId="Web-{F826E6F2-179B-80F5-FAFA-A55170689383}"/>
    <pc:docChg chg="modSld">
      <pc:chgData name="Xu, Jiaxin" userId="S::jxx210004@utdallas.edu::c62a1410-af37-4b1e-84a4-212aa8274cb6" providerId="AD" clId="Web-{F826E6F2-179B-80F5-FAFA-A55170689383}" dt="2023-04-30T03:17:31.350" v="51" actId="14100"/>
      <pc:docMkLst>
        <pc:docMk/>
      </pc:docMkLst>
      <pc:sldChg chg="modSp modNotes">
        <pc:chgData name="Xu, Jiaxin" userId="S::jxx210004@utdallas.edu::c62a1410-af37-4b1e-84a4-212aa8274cb6" providerId="AD" clId="Web-{F826E6F2-179B-80F5-FAFA-A55170689383}" dt="2023-04-30T03:17:31.350" v="51" actId="14100"/>
        <pc:sldMkLst>
          <pc:docMk/>
          <pc:sldMk cId="2377572290" sldId="316"/>
        </pc:sldMkLst>
        <pc:spChg chg="mod">
          <ac:chgData name="Xu, Jiaxin" userId="S::jxx210004@utdallas.edu::c62a1410-af37-4b1e-84a4-212aa8274cb6" providerId="AD" clId="Web-{F826E6F2-179B-80F5-FAFA-A55170689383}" dt="2023-04-30T03:17:31.350" v="51" actId="14100"/>
          <ac:spMkLst>
            <pc:docMk/>
            <pc:sldMk cId="2377572290" sldId="316"/>
            <ac:spMk id="8" creationId="{0B9F3965-D9A7-94A4-62D9-25C659E106D0}"/>
          </ac:spMkLst>
        </pc:spChg>
      </pc:sldChg>
    </pc:docChg>
  </pc:docChgLst>
  <pc:docChgLst>
    <pc:chgData name="Xu, Jiaxin" userId="S::jxx210004@utdallas.edu::c62a1410-af37-4b1e-84a4-212aa8274cb6" providerId="AD" clId="Web-{1053ADCD-4F85-A145-9069-3A913531C3CB}"/>
    <pc:docChg chg="addSld delSld modSld sldOrd addMainMaster modMainMaster">
      <pc:chgData name="Xu, Jiaxin" userId="S::jxx210004@utdallas.edu::c62a1410-af37-4b1e-84a4-212aa8274cb6" providerId="AD" clId="Web-{1053ADCD-4F85-A145-9069-3A913531C3CB}" dt="2023-04-27T19:03:45.687" v="1316" actId="20577"/>
      <pc:docMkLst>
        <pc:docMk/>
      </pc:docMkLst>
      <pc:sldChg chg="modSp del">
        <pc:chgData name="Xu, Jiaxin" userId="S::jxx210004@utdallas.edu::c62a1410-af37-4b1e-84a4-212aa8274cb6" providerId="AD" clId="Web-{1053ADCD-4F85-A145-9069-3A913531C3CB}" dt="2023-04-27T18:37:23.958" v="1232"/>
        <pc:sldMkLst>
          <pc:docMk/>
          <pc:sldMk cId="3199326214" sldId="315"/>
        </pc:sldMkLst>
        <pc:spChg chg="mod">
          <ac:chgData name="Xu, Jiaxin" userId="S::jxx210004@utdallas.edu::c62a1410-af37-4b1e-84a4-212aa8274cb6" providerId="AD" clId="Web-{1053ADCD-4F85-A145-9069-3A913531C3CB}" dt="2023-04-27T16:43:14.477" v="905" actId="1076"/>
          <ac:spMkLst>
            <pc:docMk/>
            <pc:sldMk cId="3199326214" sldId="315"/>
            <ac:spMk id="4" creationId="{8D4D7BF6-A870-00EC-9769-4AB467F9A191}"/>
          </ac:spMkLst>
        </pc:spChg>
        <pc:spChg chg="mod">
          <ac:chgData name="Xu, Jiaxin" userId="S::jxx210004@utdallas.edu::c62a1410-af37-4b1e-84a4-212aa8274cb6" providerId="AD" clId="Web-{1053ADCD-4F85-A145-9069-3A913531C3CB}" dt="2023-04-27T18:34:50.952" v="1198" actId="20577"/>
          <ac:spMkLst>
            <pc:docMk/>
            <pc:sldMk cId="3199326214" sldId="315"/>
            <ac:spMk id="6" creationId="{DFE53F65-532D-37DB-465A-354F410B51BA}"/>
          </ac:spMkLst>
        </pc:spChg>
        <pc:spChg chg="mod">
          <ac:chgData name="Xu, Jiaxin" userId="S::jxx210004@utdallas.edu::c62a1410-af37-4b1e-84a4-212aa8274cb6" providerId="AD" clId="Web-{1053ADCD-4F85-A145-9069-3A913531C3CB}" dt="2023-04-27T18:27:02.216" v="1120" actId="20577"/>
          <ac:spMkLst>
            <pc:docMk/>
            <pc:sldMk cId="3199326214" sldId="315"/>
            <ac:spMk id="8" creationId="{51B26940-3C29-8E34-6FE6-36979FDEA9DA}"/>
          </ac:spMkLst>
        </pc:spChg>
      </pc:sldChg>
      <pc:sldChg chg="modSp">
        <pc:chgData name="Xu, Jiaxin" userId="S::jxx210004@utdallas.edu::c62a1410-af37-4b1e-84a4-212aa8274cb6" providerId="AD" clId="Web-{1053ADCD-4F85-A145-9069-3A913531C3CB}" dt="2023-04-27T19:01:51.292" v="1308"/>
        <pc:sldMkLst>
          <pc:docMk/>
          <pc:sldMk cId="2377572290" sldId="316"/>
        </pc:sldMkLst>
        <pc:spChg chg="mod">
          <ac:chgData name="Xu, Jiaxin" userId="S::jxx210004@utdallas.edu::c62a1410-af37-4b1e-84a4-212aa8274cb6" providerId="AD" clId="Web-{1053ADCD-4F85-A145-9069-3A913531C3CB}" dt="2023-04-27T19:01:51.292" v="1308"/>
          <ac:spMkLst>
            <pc:docMk/>
            <pc:sldMk cId="2377572290" sldId="316"/>
            <ac:spMk id="8" creationId="{0B9F3965-D9A7-94A4-62D9-25C659E106D0}"/>
          </ac:spMkLst>
        </pc:spChg>
      </pc:sldChg>
      <pc:sldChg chg="addSp delSp modSp">
        <pc:chgData name="Xu, Jiaxin" userId="S::jxx210004@utdallas.edu::c62a1410-af37-4b1e-84a4-212aa8274cb6" providerId="AD" clId="Web-{1053ADCD-4F85-A145-9069-3A913531C3CB}" dt="2023-04-27T15:42:23.430" v="390" actId="1076"/>
        <pc:sldMkLst>
          <pc:docMk/>
          <pc:sldMk cId="823206899" sldId="317"/>
        </pc:sldMkLst>
        <pc:spChg chg="add del mod">
          <ac:chgData name="Xu, Jiaxin" userId="S::jxx210004@utdallas.edu::c62a1410-af37-4b1e-84a4-212aa8274cb6" providerId="AD" clId="Web-{1053ADCD-4F85-A145-9069-3A913531C3CB}" dt="2023-04-27T15:37:16.811" v="341"/>
          <ac:spMkLst>
            <pc:docMk/>
            <pc:sldMk cId="823206899" sldId="317"/>
            <ac:spMk id="5" creationId="{72EE5B04-4F2D-D62F-1365-34D877403C99}"/>
          </ac:spMkLst>
        </pc:spChg>
        <pc:spChg chg="mod">
          <ac:chgData name="Xu, Jiaxin" userId="S::jxx210004@utdallas.edu::c62a1410-af37-4b1e-84a4-212aa8274cb6" providerId="AD" clId="Web-{1053ADCD-4F85-A145-9069-3A913531C3CB}" dt="2023-04-27T15:11:31.899" v="5" actId="20577"/>
          <ac:spMkLst>
            <pc:docMk/>
            <pc:sldMk cId="823206899" sldId="317"/>
            <ac:spMk id="6" creationId="{2B8285F7-BFBC-8529-3353-EB2D1DDB006F}"/>
          </ac:spMkLst>
        </pc:spChg>
        <pc:spChg chg="mod">
          <ac:chgData name="Xu, Jiaxin" userId="S::jxx210004@utdallas.edu::c62a1410-af37-4b1e-84a4-212aa8274cb6" providerId="AD" clId="Web-{1053ADCD-4F85-A145-9069-3A913531C3CB}" dt="2023-04-27T15:18:37.210" v="77" actId="1076"/>
          <ac:spMkLst>
            <pc:docMk/>
            <pc:sldMk cId="823206899" sldId="317"/>
            <ac:spMk id="8" creationId="{86BDA60F-65C8-CA15-6067-6CA4651C9BB9}"/>
          </ac:spMkLst>
        </pc:spChg>
        <pc:graphicFrameChg chg="add del mod modGraphic">
          <ac:chgData name="Xu, Jiaxin" userId="S::jxx210004@utdallas.edu::c62a1410-af37-4b1e-84a4-212aa8274cb6" providerId="AD" clId="Web-{1053ADCD-4F85-A145-9069-3A913531C3CB}" dt="2023-04-27T15:37:02.748" v="338"/>
          <ac:graphicFrameMkLst>
            <pc:docMk/>
            <pc:sldMk cId="823206899" sldId="317"/>
            <ac:graphicFrameMk id="3" creationId="{440D0498-6AF8-04B0-3DA5-7A256F714C6D}"/>
          </ac:graphicFrameMkLst>
        </pc:graphicFrameChg>
        <pc:graphicFrameChg chg="add mod modGraphic">
          <ac:chgData name="Xu, Jiaxin" userId="S::jxx210004@utdallas.edu::c62a1410-af37-4b1e-84a4-212aa8274cb6" providerId="AD" clId="Web-{1053ADCD-4F85-A145-9069-3A913531C3CB}" dt="2023-04-27T15:42:23.430" v="390" actId="1076"/>
          <ac:graphicFrameMkLst>
            <pc:docMk/>
            <pc:sldMk cId="823206899" sldId="317"/>
            <ac:graphicFrameMk id="9" creationId="{4E40B2CE-237B-8045-0253-B0405FC620F0}"/>
          </ac:graphicFrameMkLst>
        </pc:graphicFrameChg>
      </pc:sldChg>
      <pc:sldChg chg="addSp delSp">
        <pc:chgData name="Xu, Jiaxin" userId="S::jxx210004@utdallas.edu::c62a1410-af37-4b1e-84a4-212aa8274cb6" providerId="AD" clId="Web-{1053ADCD-4F85-A145-9069-3A913531C3CB}" dt="2023-04-27T15:20:38.261" v="83"/>
        <pc:sldMkLst>
          <pc:docMk/>
          <pc:sldMk cId="2136141030" sldId="346"/>
        </pc:sldMkLst>
        <pc:graphicFrameChg chg="add del">
          <ac:chgData name="Xu, Jiaxin" userId="S::jxx210004@utdallas.edu::c62a1410-af37-4b1e-84a4-212aa8274cb6" providerId="AD" clId="Web-{1053ADCD-4F85-A145-9069-3A913531C3CB}" dt="2023-04-27T15:20:38.261" v="83"/>
          <ac:graphicFrameMkLst>
            <pc:docMk/>
            <pc:sldMk cId="2136141030" sldId="346"/>
            <ac:graphicFrameMk id="2" creationId="{45A6A5D5-C66A-2C6C-BA89-A18B3AA5D399}"/>
          </ac:graphicFrameMkLst>
        </pc:graphicFrameChg>
      </pc:sldChg>
      <pc:sldChg chg="modSp add replId">
        <pc:chgData name="Xu, Jiaxin" userId="S::jxx210004@utdallas.edu::c62a1410-af37-4b1e-84a4-212aa8274cb6" providerId="AD" clId="Web-{1053ADCD-4F85-A145-9069-3A913531C3CB}" dt="2023-04-27T16:34:19.927" v="887" actId="20577"/>
        <pc:sldMkLst>
          <pc:docMk/>
          <pc:sldMk cId="3848328044" sldId="353"/>
        </pc:sldMkLst>
        <pc:spChg chg="mod">
          <ac:chgData name="Xu, Jiaxin" userId="S::jxx210004@utdallas.edu::c62a1410-af37-4b1e-84a4-212aa8274cb6" providerId="AD" clId="Web-{1053ADCD-4F85-A145-9069-3A913531C3CB}" dt="2023-04-27T16:34:19.927" v="887" actId="20577"/>
          <ac:spMkLst>
            <pc:docMk/>
            <pc:sldMk cId="3848328044" sldId="353"/>
            <ac:spMk id="8" creationId="{86BDA60F-65C8-CA15-6067-6CA4651C9BB9}"/>
          </ac:spMkLst>
        </pc:spChg>
      </pc:sldChg>
      <pc:sldChg chg="addSp delSp modSp add del ord replId">
        <pc:chgData name="Xu, Jiaxin" userId="S::jxx210004@utdallas.edu::c62a1410-af37-4b1e-84a4-212aa8274cb6" providerId="AD" clId="Web-{1053ADCD-4F85-A145-9069-3A913531C3CB}" dt="2023-04-27T15:50:51.541" v="541"/>
        <pc:sldMkLst>
          <pc:docMk/>
          <pc:sldMk cId="3808563217" sldId="354"/>
        </pc:sldMkLst>
        <pc:graphicFrameChg chg="add del mod modGraphic">
          <ac:chgData name="Xu, Jiaxin" userId="S::jxx210004@utdallas.edu::c62a1410-af37-4b1e-84a4-212aa8274cb6" providerId="AD" clId="Web-{1053ADCD-4F85-A145-9069-3A913531C3CB}" dt="2023-04-27T15:36:43.888" v="337"/>
          <ac:graphicFrameMkLst>
            <pc:docMk/>
            <pc:sldMk cId="3808563217" sldId="354"/>
            <ac:graphicFrameMk id="1010" creationId="{00000000-0000-0000-0000-000000000000}"/>
          </ac:graphicFrameMkLst>
        </pc:graphicFrameChg>
      </pc:sldChg>
      <pc:sldChg chg="addSp delSp modSp add del ord replId">
        <pc:chgData name="Xu, Jiaxin" userId="S::jxx210004@utdallas.edu::c62a1410-af37-4b1e-84a4-212aa8274cb6" providerId="AD" clId="Web-{1053ADCD-4F85-A145-9069-3A913531C3CB}" dt="2023-04-27T15:59:41.981" v="819"/>
        <pc:sldMkLst>
          <pc:docMk/>
          <pc:sldMk cId="203226479" sldId="355"/>
        </pc:sldMkLst>
        <pc:spChg chg="del mod">
          <ac:chgData name="Xu, Jiaxin" userId="S::jxx210004@utdallas.edu::c62a1410-af37-4b1e-84a4-212aa8274cb6" providerId="AD" clId="Web-{1053ADCD-4F85-A145-9069-3A913531C3CB}" dt="2023-04-27T15:50:10.962" v="538"/>
          <ac:spMkLst>
            <pc:docMk/>
            <pc:sldMk cId="203226479" sldId="355"/>
            <ac:spMk id="1011" creationId="{00000000-0000-0000-0000-000000000000}"/>
          </ac:spMkLst>
        </pc:spChg>
        <pc:spChg chg="del">
          <ac:chgData name="Xu, Jiaxin" userId="S::jxx210004@utdallas.edu::c62a1410-af37-4b1e-84a4-212aa8274cb6" providerId="AD" clId="Web-{1053ADCD-4F85-A145-9069-3A913531C3CB}" dt="2023-04-27T15:50:11.040" v="539"/>
          <ac:spMkLst>
            <pc:docMk/>
            <pc:sldMk cId="203226479" sldId="355"/>
            <ac:spMk id="1012" creationId="{00000000-0000-0000-0000-000000000000}"/>
          </ac:spMkLst>
        </pc:spChg>
        <pc:graphicFrameChg chg="add del mod">
          <ac:chgData name="Xu, Jiaxin" userId="S::jxx210004@utdallas.edu::c62a1410-af37-4b1e-84a4-212aa8274cb6" providerId="AD" clId="Web-{1053ADCD-4F85-A145-9069-3A913531C3CB}" dt="2023-04-27T15:49:30.195" v="495"/>
          <ac:graphicFrameMkLst>
            <pc:docMk/>
            <pc:sldMk cId="203226479" sldId="355"/>
            <ac:graphicFrameMk id="3" creationId="{54FB286D-38E8-6F82-B3F1-446F88F5D79F}"/>
          </ac:graphicFrameMkLst>
        </pc:graphicFrameChg>
        <pc:graphicFrameChg chg="add del mod">
          <ac:chgData name="Xu, Jiaxin" userId="S::jxx210004@utdallas.edu::c62a1410-af37-4b1e-84a4-212aa8274cb6" providerId="AD" clId="Web-{1053ADCD-4F85-A145-9069-3A913531C3CB}" dt="2023-04-27T15:49:50.711" v="536"/>
          <ac:graphicFrameMkLst>
            <pc:docMk/>
            <pc:sldMk cId="203226479" sldId="355"/>
            <ac:graphicFrameMk id="5" creationId="{8E3D82F9-F716-6BAA-D3D5-A793189EDE62}"/>
          </ac:graphicFrameMkLst>
        </pc:graphicFrameChg>
        <pc:graphicFrameChg chg="mod modGraphic">
          <ac:chgData name="Xu, Jiaxin" userId="S::jxx210004@utdallas.edu::c62a1410-af37-4b1e-84a4-212aa8274cb6" providerId="AD" clId="Web-{1053ADCD-4F85-A145-9069-3A913531C3CB}" dt="2023-04-27T15:58:36.823" v="807"/>
          <ac:graphicFrameMkLst>
            <pc:docMk/>
            <pc:sldMk cId="203226479" sldId="355"/>
            <ac:graphicFrameMk id="1010" creationId="{00000000-0000-0000-0000-000000000000}"/>
          </ac:graphicFrameMkLst>
        </pc:graphicFrameChg>
      </pc:sldChg>
      <pc:sldChg chg="add del replId">
        <pc:chgData name="Xu, Jiaxin" userId="S::jxx210004@utdallas.edu::c62a1410-af37-4b1e-84a4-212aa8274cb6" providerId="AD" clId="Web-{1053ADCD-4F85-A145-9069-3A913531C3CB}" dt="2023-04-27T15:37:37.624" v="344"/>
        <pc:sldMkLst>
          <pc:docMk/>
          <pc:sldMk cId="783461319" sldId="355"/>
        </pc:sldMkLst>
      </pc:sldChg>
      <pc:sldChg chg="modSp add del">
        <pc:chgData name="Xu, Jiaxin" userId="S::jxx210004@utdallas.edu::c62a1410-af37-4b1e-84a4-212aa8274cb6" providerId="AD" clId="Web-{1053ADCD-4F85-A145-9069-3A913531C3CB}" dt="2023-04-27T15:59:42.028" v="820"/>
        <pc:sldMkLst>
          <pc:docMk/>
          <pc:sldMk cId="2678716461" sldId="356"/>
        </pc:sldMkLst>
        <pc:graphicFrameChg chg="modGraphic">
          <ac:chgData name="Xu, Jiaxin" userId="S::jxx210004@utdallas.edu::c62a1410-af37-4b1e-84a4-212aa8274cb6" providerId="AD" clId="Web-{1053ADCD-4F85-A145-9069-3A913531C3CB}" dt="2023-04-27T15:53:44.672" v="618"/>
          <ac:graphicFrameMkLst>
            <pc:docMk/>
            <pc:sldMk cId="2678716461" sldId="356"/>
            <ac:graphicFrameMk id="6" creationId="{17F1BE30-D068-7BAE-E291-7491931E206E}"/>
          </ac:graphicFrameMkLst>
        </pc:graphicFrameChg>
      </pc:sldChg>
      <pc:sldChg chg="addSp delSp modSp add replId">
        <pc:chgData name="Xu, Jiaxin" userId="S::jxx210004@utdallas.edu::c62a1410-af37-4b1e-84a4-212aa8274cb6" providerId="AD" clId="Web-{1053ADCD-4F85-A145-9069-3A913531C3CB}" dt="2023-04-27T19:00:41.758" v="1302" actId="1076"/>
        <pc:sldMkLst>
          <pc:docMk/>
          <pc:sldMk cId="2523384353" sldId="357"/>
        </pc:sldMkLst>
        <pc:spChg chg="mod">
          <ac:chgData name="Xu, Jiaxin" userId="S::jxx210004@utdallas.edu::c62a1410-af37-4b1e-84a4-212aa8274cb6" providerId="AD" clId="Web-{1053ADCD-4F85-A145-9069-3A913531C3CB}" dt="2023-04-27T19:00:41.712" v="1301" actId="1076"/>
          <ac:spMkLst>
            <pc:docMk/>
            <pc:sldMk cId="2523384353" sldId="357"/>
            <ac:spMk id="4" creationId="{246C6243-1B9E-CAD0-32F9-A22620C57587}"/>
          </ac:spMkLst>
        </pc:spChg>
        <pc:spChg chg="mod">
          <ac:chgData name="Xu, Jiaxin" userId="S::jxx210004@utdallas.edu::c62a1410-af37-4b1e-84a4-212aa8274cb6" providerId="AD" clId="Web-{1053ADCD-4F85-A145-9069-3A913531C3CB}" dt="2023-04-27T19:00:41.758" v="1302" actId="1076"/>
          <ac:spMkLst>
            <pc:docMk/>
            <pc:sldMk cId="2523384353" sldId="357"/>
            <ac:spMk id="6" creationId="{2B8285F7-BFBC-8529-3353-EB2D1DDB006F}"/>
          </ac:spMkLst>
        </pc:spChg>
        <pc:spChg chg="del">
          <ac:chgData name="Xu, Jiaxin" userId="S::jxx210004@utdallas.edu::c62a1410-af37-4b1e-84a4-212aa8274cb6" providerId="AD" clId="Web-{1053ADCD-4F85-A145-9069-3A913531C3CB}" dt="2023-04-27T15:58:34.073" v="805"/>
          <ac:spMkLst>
            <pc:docMk/>
            <pc:sldMk cId="2523384353" sldId="357"/>
            <ac:spMk id="8" creationId="{86BDA60F-65C8-CA15-6067-6CA4651C9BB9}"/>
          </ac:spMkLst>
        </pc:spChg>
        <pc:graphicFrameChg chg="add mod modGraphic">
          <ac:chgData name="Xu, Jiaxin" userId="S::jxx210004@utdallas.edu::c62a1410-af37-4b1e-84a4-212aa8274cb6" providerId="AD" clId="Web-{1053ADCD-4F85-A145-9069-3A913531C3CB}" dt="2023-04-27T19:00:37.977" v="1300"/>
          <ac:graphicFrameMkLst>
            <pc:docMk/>
            <pc:sldMk cId="2523384353" sldId="357"/>
            <ac:graphicFrameMk id="3" creationId="{44261872-0CD0-FB91-2FE2-4E747675834D}"/>
          </ac:graphicFrameMkLst>
        </pc:graphicFrameChg>
        <pc:graphicFrameChg chg="del">
          <ac:chgData name="Xu, Jiaxin" userId="S::jxx210004@utdallas.edu::c62a1410-af37-4b1e-84a4-212aa8274cb6" providerId="AD" clId="Web-{1053ADCD-4F85-A145-9069-3A913531C3CB}" dt="2023-04-27T15:58:34.135" v="806"/>
          <ac:graphicFrameMkLst>
            <pc:docMk/>
            <pc:sldMk cId="2523384353" sldId="357"/>
            <ac:graphicFrameMk id="9" creationId="{4E40B2CE-237B-8045-0253-B0405FC620F0}"/>
          </ac:graphicFrameMkLst>
        </pc:graphicFrameChg>
      </pc:sldChg>
      <pc:sldChg chg="modSp add del replId">
        <pc:chgData name="Xu, Jiaxin" userId="S::jxx210004@utdallas.edu::c62a1410-af37-4b1e-84a4-212aa8274cb6" providerId="AD" clId="Web-{1053ADCD-4F85-A145-9069-3A913531C3CB}" dt="2023-04-27T15:59:41.934" v="818"/>
        <pc:sldMkLst>
          <pc:docMk/>
          <pc:sldMk cId="1214189371" sldId="358"/>
        </pc:sldMkLst>
        <pc:graphicFrameChg chg="mod">
          <ac:chgData name="Xu, Jiaxin" userId="S::jxx210004@utdallas.edu::c62a1410-af37-4b1e-84a4-212aa8274cb6" providerId="AD" clId="Web-{1053ADCD-4F85-A145-9069-3A913531C3CB}" dt="2023-04-27T15:58:53.386" v="809" actId="1076"/>
          <ac:graphicFrameMkLst>
            <pc:docMk/>
            <pc:sldMk cId="1214189371" sldId="358"/>
            <ac:graphicFrameMk id="1010" creationId="{00000000-0000-0000-0000-000000000000}"/>
          </ac:graphicFrameMkLst>
        </pc:graphicFrameChg>
      </pc:sldChg>
      <pc:sldChg chg="addSp delSp modSp add ord replId">
        <pc:chgData name="Xu, Jiaxin" userId="S::jxx210004@utdallas.edu::c62a1410-af37-4b1e-84a4-212aa8274cb6" providerId="AD" clId="Web-{1053ADCD-4F85-A145-9069-3A913531C3CB}" dt="2023-04-27T19:03:45.687" v="1316" actId="20577"/>
        <pc:sldMkLst>
          <pc:docMk/>
          <pc:sldMk cId="3289997368" sldId="358"/>
        </pc:sldMkLst>
        <pc:spChg chg="mod">
          <ac:chgData name="Xu, Jiaxin" userId="S::jxx210004@utdallas.edu::c62a1410-af37-4b1e-84a4-212aa8274cb6" providerId="AD" clId="Web-{1053ADCD-4F85-A145-9069-3A913531C3CB}" dt="2023-04-27T18:37:03.160" v="1231" actId="14100"/>
          <ac:spMkLst>
            <pc:docMk/>
            <pc:sldMk cId="3289997368" sldId="358"/>
            <ac:spMk id="5035" creationId="{00000000-0000-0000-0000-000000000000}"/>
          </ac:spMkLst>
        </pc:spChg>
        <pc:spChg chg="mod">
          <ac:chgData name="Xu, Jiaxin" userId="S::jxx210004@utdallas.edu::c62a1410-af37-4b1e-84a4-212aa8274cb6" providerId="AD" clId="Web-{1053ADCD-4F85-A145-9069-3A913531C3CB}" dt="2023-04-27T18:36:51.519" v="1229" actId="14100"/>
          <ac:spMkLst>
            <pc:docMk/>
            <pc:sldMk cId="3289997368" sldId="358"/>
            <ac:spMk id="5036" creationId="{00000000-0000-0000-0000-000000000000}"/>
          </ac:spMkLst>
        </pc:spChg>
        <pc:spChg chg="mod">
          <ac:chgData name="Xu, Jiaxin" userId="S::jxx210004@utdallas.edu::c62a1410-af37-4b1e-84a4-212aa8274cb6" providerId="AD" clId="Web-{1053ADCD-4F85-A145-9069-3A913531C3CB}" dt="2023-04-27T18:58:22.503" v="1283"/>
          <ac:spMkLst>
            <pc:docMk/>
            <pc:sldMk cId="3289997368" sldId="358"/>
            <ac:spMk id="5037" creationId="{00000000-0000-0000-0000-000000000000}"/>
          </ac:spMkLst>
        </pc:spChg>
        <pc:spChg chg="mod">
          <ac:chgData name="Xu, Jiaxin" userId="S::jxx210004@utdallas.edu::c62a1410-af37-4b1e-84a4-212aa8274cb6" providerId="AD" clId="Web-{1053ADCD-4F85-A145-9069-3A913531C3CB}" dt="2023-04-27T18:58:33.457" v="1284" actId="20577"/>
          <ac:spMkLst>
            <pc:docMk/>
            <pc:sldMk cId="3289997368" sldId="358"/>
            <ac:spMk id="5038" creationId="{00000000-0000-0000-0000-000000000000}"/>
          </ac:spMkLst>
        </pc:spChg>
        <pc:spChg chg="mod">
          <ac:chgData name="Xu, Jiaxin" userId="S::jxx210004@utdallas.edu::c62a1410-af37-4b1e-84a4-212aa8274cb6" providerId="AD" clId="Web-{1053ADCD-4F85-A145-9069-3A913531C3CB}" dt="2023-04-27T18:58:22.503" v="1281"/>
          <ac:spMkLst>
            <pc:docMk/>
            <pc:sldMk cId="3289997368" sldId="358"/>
            <ac:spMk id="5039" creationId="{00000000-0000-0000-0000-000000000000}"/>
          </ac:spMkLst>
        </pc:spChg>
        <pc:spChg chg="mod">
          <ac:chgData name="Xu, Jiaxin" userId="S::jxx210004@utdallas.edu::c62a1410-af37-4b1e-84a4-212aa8274cb6" providerId="AD" clId="Web-{1053ADCD-4F85-A145-9069-3A913531C3CB}" dt="2023-04-27T18:58:22.503" v="1280"/>
          <ac:spMkLst>
            <pc:docMk/>
            <pc:sldMk cId="3289997368" sldId="358"/>
            <ac:spMk id="5040" creationId="{00000000-0000-0000-0000-000000000000}"/>
          </ac:spMkLst>
        </pc:spChg>
        <pc:spChg chg="mod">
          <ac:chgData name="Xu, Jiaxin" userId="S::jxx210004@utdallas.edu::c62a1410-af37-4b1e-84a4-212aa8274cb6" providerId="AD" clId="Web-{1053ADCD-4F85-A145-9069-3A913531C3CB}" dt="2023-04-27T19:02:47.326" v="1313" actId="1076"/>
          <ac:spMkLst>
            <pc:docMk/>
            <pc:sldMk cId="3289997368" sldId="358"/>
            <ac:spMk id="5045" creationId="{00000000-0000-0000-0000-000000000000}"/>
          </ac:spMkLst>
        </pc:spChg>
        <pc:spChg chg="mod">
          <ac:chgData name="Xu, Jiaxin" userId="S::jxx210004@utdallas.edu::c62a1410-af37-4b1e-84a4-212aa8274cb6" providerId="AD" clId="Web-{1053ADCD-4F85-A145-9069-3A913531C3CB}" dt="2023-04-27T19:03:45.687" v="1316" actId="20577"/>
          <ac:spMkLst>
            <pc:docMk/>
            <pc:sldMk cId="3289997368" sldId="358"/>
            <ac:spMk id="5047" creationId="{00000000-0000-0000-0000-000000000000}"/>
          </ac:spMkLst>
        </pc:spChg>
        <pc:spChg chg="mod">
          <ac:chgData name="Xu, Jiaxin" userId="S::jxx210004@utdallas.edu::c62a1410-af37-4b1e-84a4-212aa8274cb6" providerId="AD" clId="Web-{1053ADCD-4F85-A145-9069-3A913531C3CB}" dt="2023-04-27T18:32:54.995" v="1183" actId="1076"/>
          <ac:spMkLst>
            <pc:docMk/>
            <pc:sldMk cId="3289997368" sldId="358"/>
            <ac:spMk id="5049" creationId="{00000000-0000-0000-0000-000000000000}"/>
          </ac:spMkLst>
        </pc:spChg>
        <pc:spChg chg="mod">
          <ac:chgData name="Xu, Jiaxin" userId="S::jxx210004@utdallas.edu::c62a1410-af37-4b1e-84a4-212aa8274cb6" providerId="AD" clId="Web-{1053ADCD-4F85-A145-9069-3A913531C3CB}" dt="2023-04-27T18:59:16.537" v="1289"/>
          <ac:spMkLst>
            <pc:docMk/>
            <pc:sldMk cId="3289997368" sldId="358"/>
            <ac:spMk id="5051" creationId="{00000000-0000-0000-0000-000000000000}"/>
          </ac:spMkLst>
        </pc:spChg>
        <pc:spChg chg="mod">
          <ac:chgData name="Xu, Jiaxin" userId="S::jxx210004@utdallas.edu::c62a1410-af37-4b1e-84a4-212aa8274cb6" providerId="AD" clId="Web-{1053ADCD-4F85-A145-9069-3A913531C3CB}" dt="2023-04-27T19:02:08.934" v="1309" actId="14100"/>
          <ac:spMkLst>
            <pc:docMk/>
            <pc:sldMk cId="3289997368" sldId="358"/>
            <ac:spMk id="5053" creationId="{00000000-0000-0000-0000-000000000000}"/>
          </ac:spMkLst>
        </pc:spChg>
        <pc:spChg chg="add del mod">
          <ac:chgData name="Xu, Jiaxin" userId="S::jxx210004@utdallas.edu::c62a1410-af37-4b1e-84a4-212aa8274cb6" providerId="AD" clId="Web-{1053ADCD-4F85-A145-9069-3A913531C3CB}" dt="2023-04-27T18:59:22.193" v="1293"/>
          <ac:spMkLst>
            <pc:docMk/>
            <pc:sldMk cId="3289997368" sldId="358"/>
            <ac:spMk id="5055" creationId="{00000000-0000-0000-0000-000000000000}"/>
          </ac:spMkLst>
        </pc:spChg>
        <pc:spChg chg="mod">
          <ac:chgData name="Xu, Jiaxin" userId="S::jxx210004@utdallas.edu::c62a1410-af37-4b1e-84a4-212aa8274cb6" providerId="AD" clId="Web-{1053ADCD-4F85-A145-9069-3A913531C3CB}" dt="2023-04-27T18:58:22.503" v="1278"/>
          <ac:spMkLst>
            <pc:docMk/>
            <pc:sldMk cId="3289997368" sldId="358"/>
            <ac:spMk id="5057" creationId="{00000000-0000-0000-0000-000000000000}"/>
          </ac:spMkLst>
        </pc:spChg>
        <pc:spChg chg="mod">
          <ac:chgData name="Xu, Jiaxin" userId="S::jxx210004@utdallas.edu::c62a1410-af37-4b1e-84a4-212aa8274cb6" providerId="AD" clId="Web-{1053ADCD-4F85-A145-9069-3A913531C3CB}" dt="2023-04-27T18:59:22.162" v="1292"/>
          <ac:spMkLst>
            <pc:docMk/>
            <pc:sldMk cId="3289997368" sldId="358"/>
            <ac:spMk id="5059" creationId="{00000000-0000-0000-0000-000000000000}"/>
          </ac:spMkLst>
        </pc:spChg>
        <pc:spChg chg="mod">
          <ac:chgData name="Xu, Jiaxin" userId="S::jxx210004@utdallas.edu::c62a1410-af37-4b1e-84a4-212aa8274cb6" providerId="AD" clId="Web-{1053ADCD-4F85-A145-9069-3A913531C3CB}" dt="2023-04-27T18:35:32.016" v="1207" actId="1076"/>
          <ac:spMkLst>
            <pc:docMk/>
            <pc:sldMk cId="3289997368" sldId="358"/>
            <ac:spMk id="5062" creationId="{00000000-0000-0000-0000-000000000000}"/>
          </ac:spMkLst>
        </pc:spChg>
        <pc:cxnChg chg="mod">
          <ac:chgData name="Xu, Jiaxin" userId="S::jxx210004@utdallas.edu::c62a1410-af37-4b1e-84a4-212aa8274cb6" providerId="AD" clId="Web-{1053ADCD-4F85-A145-9069-3A913531C3CB}" dt="2023-04-27T18:29:18.284" v="1141" actId="1076"/>
          <ac:cxnSpMkLst>
            <pc:docMk/>
            <pc:sldMk cId="3289997368" sldId="358"/>
            <ac:cxnSpMk id="5041" creationId="{00000000-0000-0000-0000-000000000000}"/>
          </ac:cxnSpMkLst>
        </pc:cxnChg>
        <pc:cxnChg chg="mod">
          <ac:chgData name="Xu, Jiaxin" userId="S::jxx210004@utdallas.edu::c62a1410-af37-4b1e-84a4-212aa8274cb6" providerId="AD" clId="Web-{1053ADCD-4F85-A145-9069-3A913531C3CB}" dt="2023-04-27T18:29:18.299" v="1142" actId="1076"/>
          <ac:cxnSpMkLst>
            <pc:docMk/>
            <pc:sldMk cId="3289997368" sldId="358"/>
            <ac:cxnSpMk id="5042" creationId="{00000000-0000-0000-0000-000000000000}"/>
          </ac:cxnSpMkLst>
        </pc:cxnChg>
        <pc:cxnChg chg="mod">
          <ac:chgData name="Xu, Jiaxin" userId="S::jxx210004@utdallas.edu::c62a1410-af37-4b1e-84a4-212aa8274cb6" providerId="AD" clId="Web-{1053ADCD-4F85-A145-9069-3A913531C3CB}" dt="2023-04-27T18:29:18.315" v="1143" actId="1076"/>
          <ac:cxnSpMkLst>
            <pc:docMk/>
            <pc:sldMk cId="3289997368" sldId="358"/>
            <ac:cxnSpMk id="5043" creationId="{00000000-0000-0000-0000-000000000000}"/>
          </ac:cxnSpMkLst>
        </pc:cxnChg>
        <pc:cxnChg chg="mod">
          <ac:chgData name="Xu, Jiaxin" userId="S::jxx210004@utdallas.edu::c62a1410-af37-4b1e-84a4-212aa8274cb6" providerId="AD" clId="Web-{1053ADCD-4F85-A145-9069-3A913531C3CB}" dt="2023-04-27T19:02:27.137" v="1311" actId="14100"/>
          <ac:cxnSpMkLst>
            <pc:docMk/>
            <pc:sldMk cId="3289997368" sldId="358"/>
            <ac:cxnSpMk id="5044" creationId="{00000000-0000-0000-0000-000000000000}"/>
          </ac:cxnSpMkLst>
        </pc:cxnChg>
        <pc:cxnChg chg="mod">
          <ac:chgData name="Xu, Jiaxin" userId="S::jxx210004@utdallas.edu::c62a1410-af37-4b1e-84a4-212aa8274cb6" providerId="AD" clId="Web-{1053ADCD-4F85-A145-9069-3A913531C3CB}" dt="2023-04-27T18:29:18.081" v="1138" actId="1076"/>
          <ac:cxnSpMkLst>
            <pc:docMk/>
            <pc:sldMk cId="3289997368" sldId="358"/>
            <ac:cxnSpMk id="5046" creationId="{00000000-0000-0000-0000-000000000000}"/>
          </ac:cxnSpMkLst>
        </pc:cxnChg>
        <pc:cxnChg chg="mod">
          <ac:chgData name="Xu, Jiaxin" userId="S::jxx210004@utdallas.edu::c62a1410-af37-4b1e-84a4-212aa8274cb6" providerId="AD" clId="Web-{1053ADCD-4F85-A145-9069-3A913531C3CB}" dt="2023-04-27T19:02:17.074" v="1310" actId="14100"/>
          <ac:cxnSpMkLst>
            <pc:docMk/>
            <pc:sldMk cId="3289997368" sldId="358"/>
            <ac:cxnSpMk id="5048" creationId="{00000000-0000-0000-0000-000000000000}"/>
          </ac:cxnSpMkLst>
        </pc:cxnChg>
        <pc:cxnChg chg="mod">
          <ac:chgData name="Xu, Jiaxin" userId="S::jxx210004@utdallas.edu::c62a1410-af37-4b1e-84a4-212aa8274cb6" providerId="AD" clId="Web-{1053ADCD-4F85-A145-9069-3A913531C3CB}" dt="2023-04-27T18:34:08.576" v="1195" actId="1076"/>
          <ac:cxnSpMkLst>
            <pc:docMk/>
            <pc:sldMk cId="3289997368" sldId="358"/>
            <ac:cxnSpMk id="5050" creationId="{00000000-0000-0000-0000-000000000000}"/>
          </ac:cxnSpMkLst>
        </pc:cxnChg>
        <pc:cxnChg chg="mod">
          <ac:chgData name="Xu, Jiaxin" userId="S::jxx210004@utdallas.edu::c62a1410-af37-4b1e-84a4-212aa8274cb6" providerId="AD" clId="Web-{1053ADCD-4F85-A145-9069-3A913531C3CB}" dt="2023-04-27T18:32:07.306" v="1176" actId="14100"/>
          <ac:cxnSpMkLst>
            <pc:docMk/>
            <pc:sldMk cId="3289997368" sldId="358"/>
            <ac:cxnSpMk id="5052" creationId="{00000000-0000-0000-0000-000000000000}"/>
          </ac:cxnSpMkLst>
        </pc:cxnChg>
        <pc:cxnChg chg="mod">
          <ac:chgData name="Xu, Jiaxin" userId="S::jxx210004@utdallas.edu::c62a1410-af37-4b1e-84a4-212aa8274cb6" providerId="AD" clId="Web-{1053ADCD-4F85-A145-9069-3A913531C3CB}" dt="2023-04-27T18:34:14.357" v="1196" actId="1076"/>
          <ac:cxnSpMkLst>
            <pc:docMk/>
            <pc:sldMk cId="3289997368" sldId="358"/>
            <ac:cxnSpMk id="5054" creationId="{00000000-0000-0000-0000-000000000000}"/>
          </ac:cxnSpMkLst>
        </pc:cxnChg>
        <pc:cxnChg chg="mod">
          <ac:chgData name="Xu, Jiaxin" userId="S::jxx210004@utdallas.edu::c62a1410-af37-4b1e-84a4-212aa8274cb6" providerId="AD" clId="Web-{1053ADCD-4F85-A145-9069-3A913531C3CB}" dt="2023-04-27T18:04:39.433" v="1003" actId="1076"/>
          <ac:cxnSpMkLst>
            <pc:docMk/>
            <pc:sldMk cId="3289997368" sldId="358"/>
            <ac:cxnSpMk id="5056" creationId="{00000000-0000-0000-0000-000000000000}"/>
          </ac:cxnSpMkLst>
        </pc:cxnChg>
        <pc:cxnChg chg="mod">
          <ac:chgData name="Xu, Jiaxin" userId="S::jxx210004@utdallas.edu::c62a1410-af37-4b1e-84a4-212aa8274cb6" providerId="AD" clId="Web-{1053ADCD-4F85-A145-9069-3A913531C3CB}" dt="2023-04-27T18:04:39.449" v="1004" actId="1076"/>
          <ac:cxnSpMkLst>
            <pc:docMk/>
            <pc:sldMk cId="3289997368" sldId="358"/>
            <ac:cxnSpMk id="5058" creationId="{00000000-0000-0000-0000-000000000000}"/>
          </ac:cxnSpMkLst>
        </pc:cxnChg>
        <pc:cxnChg chg="mod">
          <ac:chgData name="Xu, Jiaxin" userId="S::jxx210004@utdallas.edu::c62a1410-af37-4b1e-84a4-212aa8274cb6" providerId="AD" clId="Web-{1053ADCD-4F85-A145-9069-3A913531C3CB}" dt="2023-04-27T18:29:18.378" v="1147" actId="1076"/>
          <ac:cxnSpMkLst>
            <pc:docMk/>
            <pc:sldMk cId="3289997368" sldId="358"/>
            <ac:cxnSpMk id="5060" creationId="{00000000-0000-0000-0000-000000000000}"/>
          </ac:cxnSpMkLst>
        </pc:cxnChg>
        <pc:cxnChg chg="mod">
          <ac:chgData name="Xu, Jiaxin" userId="S::jxx210004@utdallas.edu::c62a1410-af37-4b1e-84a4-212aa8274cb6" providerId="AD" clId="Web-{1053ADCD-4F85-A145-9069-3A913531C3CB}" dt="2023-04-27T18:34:40.311" v="1197" actId="1076"/>
          <ac:cxnSpMkLst>
            <pc:docMk/>
            <pc:sldMk cId="3289997368" sldId="358"/>
            <ac:cxnSpMk id="5061" creationId="{00000000-0000-0000-0000-000000000000}"/>
          </ac:cxnSpMkLst>
        </pc:cxnChg>
      </pc:sldChg>
      <pc:sldChg chg="add del replId">
        <pc:chgData name="Xu, Jiaxin" userId="S::jxx210004@utdallas.edu::c62a1410-af37-4b1e-84a4-212aa8274cb6" providerId="AD" clId="Web-{1053ADCD-4F85-A145-9069-3A913531C3CB}" dt="2023-04-27T15:59:41.903" v="817"/>
        <pc:sldMkLst>
          <pc:docMk/>
          <pc:sldMk cId="1456800874" sldId="359"/>
        </pc:sldMkLst>
      </pc:sldChg>
      <pc:sldChg chg="add del replId">
        <pc:chgData name="Xu, Jiaxin" userId="S::jxx210004@utdallas.edu::c62a1410-af37-4b1e-84a4-212aa8274cb6" providerId="AD" clId="Web-{1053ADCD-4F85-A145-9069-3A913531C3CB}" dt="2023-04-27T15:59:41.841" v="816"/>
        <pc:sldMkLst>
          <pc:docMk/>
          <pc:sldMk cId="1898132480" sldId="360"/>
        </pc:sldMkLst>
      </pc:sldChg>
      <pc:sldMasterChg chg="add addSldLayout">
        <pc:chgData name="Xu, Jiaxin" userId="S::jxx210004@utdallas.edu::c62a1410-af37-4b1e-84a4-212aa8274cb6" providerId="AD" clId="Web-{1053ADCD-4F85-A145-9069-3A913531C3CB}" dt="2023-04-27T15:50:39.494" v="540"/>
        <pc:sldMasterMkLst>
          <pc:docMk/>
          <pc:sldMasterMk cId="575066227" sldId="2147483672"/>
        </pc:sldMasterMkLst>
        <pc:sldLayoutChg chg="add">
          <pc:chgData name="Xu, Jiaxin" userId="S::jxx210004@utdallas.edu::c62a1410-af37-4b1e-84a4-212aa8274cb6" providerId="AD" clId="Web-{1053ADCD-4F85-A145-9069-3A913531C3CB}" dt="2023-04-27T15:50:39.494" v="540"/>
          <pc:sldLayoutMkLst>
            <pc:docMk/>
            <pc:sldMasterMk cId="575066227" sldId="2147483672"/>
            <pc:sldLayoutMk cId="3344721803" sldId="2147483673"/>
          </pc:sldLayoutMkLst>
        </pc:sldLayoutChg>
        <pc:sldLayoutChg chg="add">
          <pc:chgData name="Xu, Jiaxin" userId="S::jxx210004@utdallas.edu::c62a1410-af37-4b1e-84a4-212aa8274cb6" providerId="AD" clId="Web-{1053ADCD-4F85-A145-9069-3A913531C3CB}" dt="2023-04-27T15:50:39.494" v="540"/>
          <pc:sldLayoutMkLst>
            <pc:docMk/>
            <pc:sldMasterMk cId="575066227" sldId="2147483672"/>
            <pc:sldLayoutMk cId="3746450268" sldId="2147483674"/>
          </pc:sldLayoutMkLst>
        </pc:sldLayoutChg>
      </pc:sldMasterChg>
      <pc:sldMasterChg chg="modSldLayout">
        <pc:chgData name="Xu, Jiaxin" userId="S::jxx210004@utdallas.edu::c62a1410-af37-4b1e-84a4-212aa8274cb6" providerId="AD" clId="Web-{1053ADCD-4F85-A145-9069-3A913531C3CB}" dt="2023-04-27T15:50:39.494" v="540"/>
        <pc:sldMasterMkLst>
          <pc:docMk/>
          <pc:sldMasterMk cId="0" sldId="2147483685"/>
        </pc:sldMasterMkLst>
        <pc:sldLayoutChg chg="replId">
          <pc:chgData name="Xu, Jiaxin" userId="S::jxx210004@utdallas.edu::c62a1410-af37-4b1e-84a4-212aa8274cb6" providerId="AD" clId="Web-{1053ADCD-4F85-A145-9069-3A913531C3CB}" dt="2023-04-27T15:50:39.494" v="540"/>
          <pc:sldLayoutMkLst>
            <pc:docMk/>
            <pc:sldMasterMk cId="0" sldId="2147483685"/>
            <pc:sldLayoutMk cId="0" sldId="2147483687"/>
          </pc:sldLayoutMkLst>
        </pc:sldLayoutChg>
        <pc:sldLayoutChg chg="replId">
          <pc:chgData name="Xu, Jiaxin" userId="S::jxx210004@utdallas.edu::c62a1410-af37-4b1e-84a4-212aa8274cb6" providerId="AD" clId="Web-{1053ADCD-4F85-A145-9069-3A913531C3CB}" dt="2023-04-27T15:50:39.494" v="540"/>
          <pc:sldLayoutMkLst>
            <pc:docMk/>
            <pc:sldMasterMk cId="0" sldId="2147483685"/>
            <pc:sldLayoutMk cId="0" sldId="2147483688"/>
          </pc:sldLayoutMkLst>
        </pc:sldLayoutChg>
        <pc:sldLayoutChg chg="replId">
          <pc:chgData name="Xu, Jiaxin" userId="S::jxx210004@utdallas.edu::c62a1410-af37-4b1e-84a4-212aa8274cb6" providerId="AD" clId="Web-{1053ADCD-4F85-A145-9069-3A913531C3CB}" dt="2023-04-27T15:50:39.494" v="540"/>
          <pc:sldLayoutMkLst>
            <pc:docMk/>
            <pc:sldMasterMk cId="0" sldId="2147483685"/>
            <pc:sldLayoutMk cId="0" sldId="214748368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hwa.dot.gov/environment/alternative_fuel_corridors/resources/nevi_program_faqs.pdf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txdot.gov/projects/projects-studies/statewide/texas-electric-vehicle-planning-03-22-22.html" TargetMode="External"/><Relationship Id="rId5" Type="http://schemas.openxmlformats.org/officeDocument/2006/relationships/hyperlink" Target="https://afdc.energy.gov/fuels/laws/ELEC?state=tx" TargetMode="External"/><Relationship Id="rId4" Type="http://schemas.openxmlformats.org/officeDocument/2006/relationships/hyperlink" Target="https://www.fhwa.dot.gov/environment/alternative_fuel_corridors/exception-request-template.pdf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sj.com/articles/evs-made-up-10-of-all-new-cars-sold-last-year-11673818385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linkcharging.com/fact-from-fiction-the-real-reason-why-consumers-dont-buy-electric-vehicles/?locale=en" TargetMode="External"/><Relationship Id="rId4" Type="http://schemas.openxmlformats.org/officeDocument/2006/relationships/hyperlink" Target="https://afdc.energy.gov/states/tx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1a8596d4f5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1a8596d4f5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377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" b="1"/>
              <a:t>++++ Based on the Texas Department of Agriculture, any area with a population density of more than 200 people per square mile is considered urban area, otherwise are considered as rural. ++++</a:t>
            </a:r>
            <a:endParaRPr lang="en-US"/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966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/>
              <a:t>Identified 4 clusters &amp; calculated Euclidean distance, and found out there is about 54 miles between each cluster centers</a:t>
            </a:r>
          </a:p>
          <a:p>
            <a:r>
              <a:rPr lang="en"/>
              <a:t>And this meet the 50-mile criteria from Federal Highway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998197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"/>
              <a:t>The Electric Alternative Fuel Corridor is a network of charging stations that spans across the state and provides a reliable and efficient charging infrastructure for electric vehicles (EVs). The Texas corridor is part of a larger initiative by the U.S. Department of Transportation (USDOT) to establish a national network of alternative fuel corridors for EVs and other alternative fuel vehicles.</a:t>
            </a:r>
            <a:endParaRPr lang="en-US"/>
          </a:p>
          <a:p>
            <a:pPr marL="285750" indent="-285750" algn="just">
              <a:buFont typeface="Arial,Sans-Serif"/>
              <a:buChar char="•"/>
            </a:pPr>
            <a:endParaRPr lang="en"/>
          </a:p>
          <a:p>
            <a:pPr marL="285750" indent="-285750" algn="just">
              <a:buFont typeface="Arial,Sans-Serif"/>
              <a:buChar char="•"/>
            </a:pPr>
            <a:endParaRPr lang="en"/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637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"/>
              <a:tabLst/>
              <a:defRPr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Busy counties in terms of EV Registration</a:t>
            </a:r>
            <a:endParaRPr lang="en-US" sz="11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Idea: account for counties with registrations but w/o stations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Argue: These are remote places and people already have in-home chargers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Despite, to ensure an extra option in case of natural circumstances.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loss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Technical bug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 for a quick charge.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Color: Per capita Income. Profit perspective.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Areas: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Rural: County Seat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Urban: Close to major highways, Rest Areas.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Resource: https://evadoption.com/ev-charging-stations-statistics/charging-stations-by-state/</a:t>
            </a:r>
          </a:p>
        </p:txBody>
      </p:sp>
    </p:spTree>
    <p:extLst>
      <p:ext uri="{BB962C8B-B14F-4D97-AF65-F5344CB8AC3E}">
        <p14:creationId xmlns:p14="http://schemas.microsoft.com/office/powerpoint/2010/main" val="2844701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Talking about rest areas, we next looked at all rest areas in Texas.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Perfect for: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distance travelers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Reduce charger downtime (30-40 mins).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Close to highways.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pinpointed 69 rest areas where Level 3 stations can be built.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Across 39 counties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46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" b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population density of more than 200 people per square mile is considered urban area, otherwise are considered as rural.</a:t>
            </a:r>
            <a:endParaRPr lang="en-US" b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03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3b9488f8bd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3b9488f8bd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024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Before After maps</a:t>
            </a:r>
          </a:p>
          <a:p>
            <a:r>
              <a:rPr lang="en-US"/>
              <a:t>Tables with numbers for new additions of EV stations</a:t>
            </a:r>
          </a:p>
        </p:txBody>
      </p:sp>
    </p:spTree>
    <p:extLst>
      <p:ext uri="{BB962C8B-B14F-4D97-AF65-F5344CB8AC3E}">
        <p14:creationId xmlns:p14="http://schemas.microsoft.com/office/powerpoint/2010/main" val="3772223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a4aff8b98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3a4aff8b98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3b9488f8bd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3b9488f8bd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5" name="Google Shape;5205;g13bee41f1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6" name="Google Shape;5206;g13bee41f1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Google Shape;5126;g13b9488f8bd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7" name="Google Shape;5127;g13b9488f8bd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>
                <a:hlinkClick r:id="rId3"/>
              </a:rPr>
              <a:t>https://www.fhwa.dot.gov/environment/alternative_fuel_corridors/resources/nevi_program_faqs.pdf</a:t>
            </a:r>
            <a:endParaRPr lang="en-US" b="1"/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>
                <a:hlinkClick r:id="rId4"/>
              </a:rPr>
              <a:t>https://www.fhwa.dot.gov/environment/alternative_fuel_corridors/exception-request-template.pdf</a:t>
            </a:r>
            <a:endParaRPr lang="en-US"/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/>
              <a:t>Laws and incentives: </a:t>
            </a:r>
            <a:r>
              <a:rPr lang="en-US">
                <a:hlinkClick r:id="rId5"/>
              </a:rPr>
              <a:t>https://afdc.energy.gov/fuels/laws/ELEC?state=tx</a:t>
            </a:r>
            <a:endParaRPr lang="en-US"/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/>
              <a:t>State incentive: </a:t>
            </a:r>
            <a:r>
              <a:rPr lang="en-US">
                <a:hlinkClick r:id="rId6"/>
              </a:rPr>
              <a:t>https://www.txdot.gov/projects/projects-studies/statewide/texas-electric-vehicle-planning-03-22-22.html</a:t>
            </a:r>
            <a:endParaRPr lang="en-US"/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endParaRPr lang="en-US"/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endParaRPr lang="en-US"/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b="1"/>
              <a:t>1 mile from the interstate exit, rated at 150kW or greater.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b="1"/>
              <a:t>FHWA requirements of 50-mile spacing for DC Fast Chargers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b="1"/>
              <a:t>Install DCFC chargers in a way that there are at least 4 ports to meet the National EV Infrastructure Standards and Requirements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b="1"/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b="1"/>
              <a:t>The Texas Public Utilities Commission is authorized to exempt electric vehicle supply equipment from being regulated as a public utility. 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b="1"/>
              <a:t>Texas utilities join NEHC to ensure efficient and effective fast-charging programs, enable long-distance electric vehicle travel, avoid duplication among utilities, and complement existing corridor DCFC sites.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96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g13b9488f8bd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5" name="Google Shape;5065;g13b9488f8bd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Even though we have so many benefits for </a:t>
            </a:r>
            <a:r>
              <a:rPr lang="en-US" err="1"/>
              <a:t>ev</a:t>
            </a:r>
            <a:r>
              <a:rPr lang="en-US"/>
              <a:t> drivers but still didn’t see any significant increase of </a:t>
            </a:r>
            <a:r>
              <a:rPr lang="en-US" err="1"/>
              <a:t>ev</a:t>
            </a:r>
            <a:r>
              <a:rPr lang="en-US"/>
              <a:t> purchasing, and the Texas EV registration amount in 2021 is only count 0.33% of the total registration amount</a:t>
            </a:r>
          </a:p>
          <a:p>
            <a:pPr marL="0" indent="0">
              <a:buNone/>
            </a:pPr>
            <a:r>
              <a:rPr lang="en-US"/>
              <a:t>the U.S. is lagging behind in the transition to EVs. </a:t>
            </a:r>
            <a:r>
              <a:rPr lang="en-US" i="1"/>
              <a:t>The Wall Street Journal</a:t>
            </a:r>
            <a:r>
              <a:rPr lang="en-US"/>
              <a:t> </a:t>
            </a:r>
            <a:r>
              <a:rPr lang="en-US">
                <a:hlinkClick r:id="rId3"/>
              </a:rPr>
              <a:t>reports</a:t>
            </a:r>
            <a:r>
              <a:rPr lang="en-US"/>
              <a:t> that 10% of vehicles sold globally last year were EVs, with Europe at 11% and China all the way up to 19%.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So we decided to find out why us customers do not choose </a:t>
            </a:r>
            <a:r>
              <a:rPr lang="en-US" err="1"/>
              <a:t>ev</a:t>
            </a:r>
            <a:r>
              <a:rPr lang="en-US"/>
              <a:t>, and here are the 4 main reasons: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1. Range anxiety is ppl fear the battery will run out of charge before reaching their destination, or fear of too few charging stations ++++</a:t>
            </a:r>
          </a:p>
          <a:p>
            <a:pPr marL="0" indent="0">
              <a:buNone/>
            </a:pPr>
            <a:r>
              <a:rPr lang="en-US"/>
              <a:t>2. ++++ Charging an EV to full capacity could take at least 20 minutes, whereas refilling a gasoline tank can be done in a matter of minutes </a:t>
            </a:r>
          </a:p>
          <a:p>
            <a:pPr marL="0" indent="0">
              <a:buNone/>
            </a:pPr>
            <a:r>
              <a:rPr lang="en-US"/>
              <a:t>3. ++++ Average EV travel range is around 250 miles per charge varies while gas cars are around 413 miles —nearly double what the average EV would cover.</a:t>
            </a:r>
          </a:p>
          <a:p>
            <a:pPr marL="0" indent="0">
              <a:buNone/>
            </a:pPr>
            <a:r>
              <a:rPr lang="en-US"/>
              <a:t>4. 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Registration amount - </a:t>
            </a:r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https://afdc.energy.gov/states/tx</a:t>
            </a:r>
            <a:endParaRPr lang="en-US"/>
          </a:p>
          <a:p>
            <a:pPr marL="0" indent="0">
              <a:buNone/>
            </a:pPr>
            <a:r>
              <a:rPr lang="en-US"/>
              <a:t>Why ppl don’t buy </a:t>
            </a:r>
            <a:r>
              <a:rPr lang="en-US" err="1"/>
              <a:t>ev</a:t>
            </a:r>
            <a:r>
              <a:rPr lang="en-US"/>
              <a:t> - </a:t>
            </a:r>
            <a:r>
              <a:rPr lang="en-US">
                <a:hlinkClick r:id="rId5"/>
              </a:rPr>
              <a:t>https://blinkcharging.com/fact-from-fiction-the-real-reason-why-consumers-dont-buy-electric-vehicles/?locale=en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45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3a4aff8b98_0_8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13a4aff8b98_0_8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And base on that we decided our goal of this project ++++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4375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The locations to place </a:t>
            </a:r>
            <a:r>
              <a:rPr lang="en-US" err="1"/>
              <a:t>Lvl</a:t>
            </a:r>
            <a:r>
              <a:rPr lang="en-US"/>
              <a:t> 3 chargers need to be analyzed considering various factors:</a:t>
            </a:r>
          </a:p>
          <a:p>
            <a:r>
              <a:rPr lang="en-US"/>
              <a:t>Level 3 chargers are costly.</a:t>
            </a:r>
          </a:p>
          <a:p>
            <a:r>
              <a:rPr lang="en-US"/>
              <a:t>Level 3 chargers have faster charge times 30-60 mins.</a:t>
            </a:r>
          </a:p>
          <a:p>
            <a:r>
              <a:rPr lang="en-US"/>
              <a:t>Reserved for public and commercial networks</a:t>
            </a:r>
          </a:p>
          <a:p>
            <a:endParaRPr lang="en-US"/>
          </a:p>
          <a:p>
            <a:pPr marL="158750" indent="0">
              <a:buNone/>
            </a:pPr>
            <a:r>
              <a:rPr lang="en-US"/>
              <a:t>Since the cost is vastly different for the purpose of this project, we are only considering Level 3 chargers</a:t>
            </a:r>
          </a:p>
        </p:txBody>
      </p:sp>
    </p:spTree>
    <p:extLst>
      <p:ext uri="{BB962C8B-B14F-4D97-AF65-F5344CB8AC3E}">
        <p14:creationId xmlns:p14="http://schemas.microsoft.com/office/powerpoint/2010/main" val="1797369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75300" y="829149"/>
            <a:ext cx="6593400" cy="17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6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80100" y="2759713"/>
            <a:ext cx="4183800" cy="2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 i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0_1_1_1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>
            <a:spLocks noGrp="1"/>
          </p:cNvSpPr>
          <p:nvPr>
            <p:ph type="subTitle" idx="1"/>
          </p:nvPr>
        </p:nvSpPr>
        <p:spPr>
          <a:xfrm>
            <a:off x="5753575" y="2720613"/>
            <a:ext cx="2677200" cy="10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/>
          <p:nvPr/>
        </p:nvSpPr>
        <p:spPr>
          <a:xfrm>
            <a:off x="-385204" y="3667150"/>
            <a:ext cx="1701325" cy="40320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5"/>
          <p:cNvSpPr/>
          <p:nvPr/>
        </p:nvSpPr>
        <p:spPr>
          <a:xfrm rot="5400000">
            <a:off x="-595110" y="4542839"/>
            <a:ext cx="3217346" cy="70792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5"/>
          <p:cNvSpPr/>
          <p:nvPr/>
        </p:nvSpPr>
        <p:spPr>
          <a:xfrm>
            <a:off x="6500221" y="136300"/>
            <a:ext cx="1701325" cy="40320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5"/>
          <p:cNvSpPr/>
          <p:nvPr/>
        </p:nvSpPr>
        <p:spPr>
          <a:xfrm rot="-5400000">
            <a:off x="6521765" y="-107261"/>
            <a:ext cx="3217346" cy="70792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5"/>
          <p:cNvSpPr/>
          <p:nvPr/>
        </p:nvSpPr>
        <p:spPr>
          <a:xfrm>
            <a:off x="8059749" y="1726976"/>
            <a:ext cx="1166512" cy="27645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5"/>
          <p:cNvSpPr/>
          <p:nvPr/>
        </p:nvSpPr>
        <p:spPr>
          <a:xfrm>
            <a:off x="822949" y="4545426"/>
            <a:ext cx="1166512" cy="27645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36"/>
          <p:cNvGrpSpPr/>
          <p:nvPr/>
        </p:nvGrpSpPr>
        <p:grpSpPr>
          <a:xfrm rot="5400000">
            <a:off x="6861422" y="2782455"/>
            <a:ext cx="1664472" cy="3380501"/>
            <a:chOff x="7681603" y="-387311"/>
            <a:chExt cx="1692396" cy="3649861"/>
          </a:xfrm>
        </p:grpSpPr>
        <p:sp>
          <p:nvSpPr>
            <p:cNvPr id="261" name="Google Shape;261;p36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6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36"/>
          <p:cNvSpPr/>
          <p:nvPr/>
        </p:nvSpPr>
        <p:spPr>
          <a:xfrm>
            <a:off x="6684475" y="3466475"/>
            <a:ext cx="948503" cy="22477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8143314" y="2494103"/>
            <a:ext cx="1128125" cy="267342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8080306" y="2581135"/>
            <a:ext cx="700953" cy="1563370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6"/>
          <p:cNvSpPr/>
          <p:nvPr/>
        </p:nvSpPr>
        <p:spPr>
          <a:xfrm flipH="1">
            <a:off x="7670468" y="3084434"/>
            <a:ext cx="409837" cy="914078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36"/>
          <p:cNvGrpSpPr/>
          <p:nvPr/>
        </p:nvGrpSpPr>
        <p:grpSpPr>
          <a:xfrm rot="-5400000" flipH="1">
            <a:off x="491847" y="2869480"/>
            <a:ext cx="1664472" cy="3380501"/>
            <a:chOff x="7681603" y="-387311"/>
            <a:chExt cx="1692396" cy="3649861"/>
          </a:xfrm>
        </p:grpSpPr>
        <p:sp>
          <p:nvSpPr>
            <p:cNvPr id="268" name="Google Shape;268;p36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36"/>
          <p:cNvSpPr/>
          <p:nvPr/>
        </p:nvSpPr>
        <p:spPr>
          <a:xfrm flipH="1">
            <a:off x="112688" y="2393725"/>
            <a:ext cx="948503" cy="22477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6"/>
          <p:cNvSpPr/>
          <p:nvPr/>
        </p:nvSpPr>
        <p:spPr>
          <a:xfrm flipH="1">
            <a:off x="2002394" y="4447901"/>
            <a:ext cx="1433230" cy="33964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6"/>
          <p:cNvSpPr/>
          <p:nvPr/>
        </p:nvSpPr>
        <p:spPr>
          <a:xfrm flipH="1">
            <a:off x="236481" y="2668160"/>
            <a:ext cx="700953" cy="1563370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6"/>
          <p:cNvSpPr/>
          <p:nvPr/>
        </p:nvSpPr>
        <p:spPr>
          <a:xfrm>
            <a:off x="937436" y="3171459"/>
            <a:ext cx="409837" cy="914078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868050" y="1517694"/>
            <a:ext cx="5564700" cy="9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59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236246" y="539499"/>
            <a:ext cx="1196400" cy="7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5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004046" y="2837213"/>
            <a:ext cx="41838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600" i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rot="2316183">
            <a:off x="3731784" y="3852631"/>
            <a:ext cx="161" cy="161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45C37"/>
              </a:buClr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 rot="-5400000">
            <a:off x="7706579" y="322837"/>
            <a:ext cx="2056618" cy="452561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 rot="5400000">
            <a:off x="-619196" y="4648087"/>
            <a:ext cx="2056617" cy="452561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 flipH="1">
            <a:off x="3932402" y="4722803"/>
            <a:ext cx="1279148" cy="30312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/>
          <p:nvPr/>
        </p:nvSpPr>
        <p:spPr>
          <a:xfrm flipH="1">
            <a:off x="7441527" y="51828"/>
            <a:ext cx="1279148" cy="30312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 flipH="1">
            <a:off x="-565923" y="1310665"/>
            <a:ext cx="1279148" cy="30312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13225" y="566047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713100" y="2224475"/>
            <a:ext cx="3858900" cy="19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/>
          <p:nvPr/>
        </p:nvSpPr>
        <p:spPr>
          <a:xfrm rot="5400000">
            <a:off x="-1187550" y="3012084"/>
            <a:ext cx="3801558" cy="836538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8222219" y="1996912"/>
            <a:ext cx="1402567" cy="332393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4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713250" y="3093515"/>
            <a:ext cx="7717500" cy="8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5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 idx="2" hasCustomPrompt="1"/>
          </p:nvPr>
        </p:nvSpPr>
        <p:spPr>
          <a:xfrm>
            <a:off x="713250" y="1969635"/>
            <a:ext cx="1356600" cy="9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500" b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713250" y="4255100"/>
            <a:ext cx="4673400" cy="2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600" i="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4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713225" y="3007925"/>
            <a:ext cx="7717500" cy="8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5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 idx="2" hasCustomPrompt="1"/>
          </p:nvPr>
        </p:nvSpPr>
        <p:spPr>
          <a:xfrm>
            <a:off x="3893700" y="1871746"/>
            <a:ext cx="1356600" cy="9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Font typeface="Montserrat ExtraBold"/>
              <a:buNone/>
              <a:defRPr sz="6500" b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2463150" y="4245700"/>
            <a:ext cx="4217700" cy="2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600" i="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5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-473450" y="103750"/>
            <a:ext cx="1330458" cy="31530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7616100" y="4431528"/>
            <a:ext cx="1893794" cy="44879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4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713225" y="1680238"/>
            <a:ext cx="55779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 sz="2400" b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 idx="2"/>
          </p:nvPr>
        </p:nvSpPr>
        <p:spPr>
          <a:xfrm>
            <a:off x="713225" y="3030350"/>
            <a:ext cx="33273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/>
          <p:nvPr/>
        </p:nvSpPr>
        <p:spPr>
          <a:xfrm rot="5400000" flipH="1">
            <a:off x="-1408288" y="1569599"/>
            <a:ext cx="4287981" cy="943576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60" r:id="rId6"/>
    <p:sldLayoutId id="2147483661" r:id="rId7"/>
    <p:sldLayoutId id="2147483664" r:id="rId8"/>
    <p:sldLayoutId id="2147483665" r:id="rId9"/>
    <p:sldLayoutId id="2147483678" r:id="rId10"/>
    <p:sldLayoutId id="2147483681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/>
          <p:nvPr/>
        </p:nvSpPr>
        <p:spPr>
          <a:xfrm>
            <a:off x="1003800" y="539500"/>
            <a:ext cx="7136400" cy="2466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40"/>
          <p:cNvSpPr/>
          <p:nvPr/>
        </p:nvSpPr>
        <p:spPr>
          <a:xfrm>
            <a:off x="1064478" y="2833674"/>
            <a:ext cx="4506791" cy="222278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0"/>
          <p:cNvSpPr txBox="1">
            <a:spLocks noGrp="1"/>
          </p:cNvSpPr>
          <p:nvPr>
            <p:ph type="subTitle" idx="1"/>
          </p:nvPr>
        </p:nvSpPr>
        <p:spPr>
          <a:xfrm>
            <a:off x="1666426" y="3000350"/>
            <a:ext cx="2987259" cy="1788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spcBef>
                <a:spcPts val="500"/>
              </a:spcBef>
            </a:pPr>
            <a:r>
              <a:rPr lang="en-US" sz="1200" b="1">
                <a:solidFill>
                  <a:schemeClr val="accent6"/>
                </a:solidFill>
              </a:rPr>
              <a:t>Group 6</a:t>
            </a:r>
          </a:p>
          <a:p>
            <a:pPr marL="0" indent="0" algn="l">
              <a:spcBef>
                <a:spcPts val="500"/>
              </a:spcBef>
            </a:pPr>
            <a:r>
              <a:rPr lang="en-US" sz="1200" b="1">
                <a:solidFill>
                  <a:schemeClr val="accent6"/>
                </a:solidFill>
              </a:rPr>
              <a:t>Li Zhang</a:t>
            </a:r>
          </a:p>
          <a:p>
            <a:pPr marL="0" indent="0" algn="l">
              <a:spcBef>
                <a:spcPts val="500"/>
              </a:spcBef>
            </a:pPr>
            <a:r>
              <a:rPr lang="en-US" sz="1200" b="1">
                <a:solidFill>
                  <a:schemeClr val="accent6"/>
                </a:solidFill>
              </a:rPr>
              <a:t>Parth Milind </a:t>
            </a:r>
            <a:r>
              <a:rPr lang="en-US" sz="1200" b="1" err="1">
                <a:solidFill>
                  <a:schemeClr val="accent6"/>
                </a:solidFill>
              </a:rPr>
              <a:t>Bhingarde</a:t>
            </a:r>
          </a:p>
          <a:p>
            <a:pPr marL="0" indent="0" algn="l">
              <a:spcBef>
                <a:spcPts val="500"/>
              </a:spcBef>
            </a:pPr>
            <a:r>
              <a:rPr lang="en-US" sz="1200" b="1" err="1">
                <a:solidFill>
                  <a:schemeClr val="accent6"/>
                </a:solidFill>
              </a:rPr>
              <a:t>Yusang</a:t>
            </a:r>
            <a:r>
              <a:rPr lang="en-US" sz="1200" b="1">
                <a:solidFill>
                  <a:schemeClr val="accent6"/>
                </a:solidFill>
              </a:rPr>
              <a:t> Wei</a:t>
            </a:r>
          </a:p>
          <a:p>
            <a:pPr marL="0" indent="0" algn="l">
              <a:spcBef>
                <a:spcPts val="500"/>
              </a:spcBef>
            </a:pPr>
            <a:r>
              <a:rPr lang="en-US" sz="1200" b="1">
                <a:solidFill>
                  <a:schemeClr val="accent6"/>
                </a:solidFill>
              </a:rPr>
              <a:t>Divya </a:t>
            </a:r>
            <a:r>
              <a:rPr lang="en-US" sz="1200" b="1" err="1">
                <a:solidFill>
                  <a:schemeClr val="accent6"/>
                </a:solidFill>
              </a:rPr>
              <a:t>Lakshmipathy</a:t>
            </a:r>
          </a:p>
          <a:p>
            <a:pPr marL="0" indent="0" algn="l">
              <a:spcBef>
                <a:spcPts val="500"/>
              </a:spcBef>
            </a:pPr>
            <a:r>
              <a:rPr lang="en-US" sz="1200" b="1">
                <a:solidFill>
                  <a:schemeClr val="accent6"/>
                </a:solidFill>
              </a:rPr>
              <a:t>Jiaxin Xu</a:t>
            </a:r>
          </a:p>
          <a:p>
            <a:pPr marL="0" indent="0" algn="l">
              <a:spcBef>
                <a:spcPts val="500"/>
              </a:spcBef>
            </a:pPr>
            <a:r>
              <a:rPr lang="en-US" sz="1200" b="1">
                <a:solidFill>
                  <a:schemeClr val="accent6"/>
                </a:solidFill>
              </a:rPr>
              <a:t>Setu Vinod Macwan</a:t>
            </a:r>
            <a:endParaRPr sz="1200" b="1">
              <a:solidFill>
                <a:schemeClr val="accent6"/>
              </a:solidFill>
            </a:endParaRPr>
          </a:p>
        </p:txBody>
      </p:sp>
      <p:sp>
        <p:nvSpPr>
          <p:cNvPr id="290" name="Google Shape;290;p40"/>
          <p:cNvSpPr txBox="1">
            <a:spLocks noGrp="1"/>
          </p:cNvSpPr>
          <p:nvPr>
            <p:ph type="ctrTitle"/>
          </p:nvPr>
        </p:nvSpPr>
        <p:spPr>
          <a:xfrm>
            <a:off x="1275300" y="829149"/>
            <a:ext cx="6593400" cy="17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700">
                <a:solidFill>
                  <a:schemeClr val="dk1"/>
                </a:solidFill>
              </a:rPr>
              <a:t>EV Charging Station Dilemma</a:t>
            </a:r>
            <a:endParaRPr sz="5700">
              <a:solidFill>
                <a:schemeClr val="dk1"/>
              </a:solidFill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6500145" y="867444"/>
            <a:ext cx="243" cy="122"/>
          </a:xfrm>
          <a:custGeom>
            <a:avLst/>
            <a:gdLst/>
            <a:ahLst/>
            <a:cxnLst/>
            <a:rect l="l" t="t" r="r" b="b"/>
            <a:pathLst>
              <a:path w="2" h="1" extrusionOk="0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lnTo>
                  <a:pt x="2" y="1"/>
                </a:lnTo>
                <a:cubicBezTo>
                  <a:pt x="2" y="1"/>
                  <a:pt x="1" y="0"/>
                  <a:pt x="1" y="0"/>
                </a:cubicBezTo>
                <a:close/>
              </a:path>
            </a:pathLst>
          </a:custGeom>
          <a:solidFill>
            <a:srgbClr val="E4EE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0"/>
          <p:cNvSpPr/>
          <p:nvPr/>
        </p:nvSpPr>
        <p:spPr>
          <a:xfrm>
            <a:off x="6500145" y="863673"/>
            <a:ext cx="6933" cy="3892"/>
          </a:xfrm>
          <a:custGeom>
            <a:avLst/>
            <a:gdLst/>
            <a:ahLst/>
            <a:cxnLst/>
            <a:rect l="l" t="t" r="r" b="b"/>
            <a:pathLst>
              <a:path w="57" h="32" extrusionOk="0">
                <a:moveTo>
                  <a:pt x="57" y="1"/>
                </a:moveTo>
                <a:lnTo>
                  <a:pt x="57" y="1"/>
                </a:lnTo>
                <a:cubicBezTo>
                  <a:pt x="38" y="15"/>
                  <a:pt x="20" y="28"/>
                  <a:pt x="0" y="32"/>
                </a:cubicBezTo>
                <a:lnTo>
                  <a:pt x="2" y="32"/>
                </a:lnTo>
                <a:cubicBezTo>
                  <a:pt x="4" y="31"/>
                  <a:pt x="6" y="31"/>
                  <a:pt x="9" y="31"/>
                </a:cubicBezTo>
                <a:cubicBezTo>
                  <a:pt x="11" y="31"/>
                  <a:pt x="14" y="31"/>
                  <a:pt x="16" y="30"/>
                </a:cubicBezTo>
                <a:cubicBezTo>
                  <a:pt x="30" y="25"/>
                  <a:pt x="44" y="11"/>
                  <a:pt x="57" y="1"/>
                </a:cubicBezTo>
                <a:close/>
              </a:path>
            </a:pathLst>
          </a:custGeom>
          <a:solidFill>
            <a:srgbClr val="0075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0"/>
          <p:cNvSpPr/>
          <p:nvPr/>
        </p:nvSpPr>
        <p:spPr>
          <a:xfrm>
            <a:off x="6510363" y="846765"/>
            <a:ext cx="9366" cy="14718"/>
          </a:xfrm>
          <a:custGeom>
            <a:avLst/>
            <a:gdLst/>
            <a:ahLst/>
            <a:cxnLst/>
            <a:rect l="l" t="t" r="r" b="b"/>
            <a:pathLst>
              <a:path w="77" h="121" extrusionOk="0">
                <a:moveTo>
                  <a:pt x="77" y="1"/>
                </a:moveTo>
                <a:cubicBezTo>
                  <a:pt x="53" y="53"/>
                  <a:pt x="27" y="92"/>
                  <a:pt x="1" y="120"/>
                </a:cubicBezTo>
                <a:cubicBezTo>
                  <a:pt x="27" y="92"/>
                  <a:pt x="53" y="53"/>
                  <a:pt x="77" y="1"/>
                </a:cubicBezTo>
                <a:close/>
              </a:path>
            </a:pathLst>
          </a:custGeom>
          <a:solidFill>
            <a:srgbClr val="0075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0"/>
          <p:cNvSpPr/>
          <p:nvPr/>
        </p:nvSpPr>
        <p:spPr>
          <a:xfrm>
            <a:off x="7749975" y="1220613"/>
            <a:ext cx="1433613" cy="339732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0"/>
          <p:cNvSpPr/>
          <p:nvPr/>
        </p:nvSpPr>
        <p:spPr>
          <a:xfrm flipH="1">
            <a:off x="2789761" y="2832190"/>
            <a:ext cx="1433668" cy="339744"/>
          </a:xfrm>
          <a:custGeom>
            <a:avLst/>
            <a:gdLst/>
            <a:ahLst/>
            <a:cxnLst/>
            <a:rect l="l" t="t" r="r" b="b"/>
            <a:pathLst>
              <a:path w="27194" h="6444" extrusionOk="0">
                <a:moveTo>
                  <a:pt x="14158" y="1"/>
                </a:moveTo>
                <a:cubicBezTo>
                  <a:pt x="12412" y="1"/>
                  <a:pt x="10904" y="5406"/>
                  <a:pt x="10904" y="5406"/>
                </a:cubicBezTo>
                <a:cubicBezTo>
                  <a:pt x="10904" y="5406"/>
                  <a:pt x="11216" y="3320"/>
                  <a:pt x="9660" y="3222"/>
                </a:cubicBezTo>
                <a:cubicBezTo>
                  <a:pt x="9625" y="3220"/>
                  <a:pt x="9591" y="3219"/>
                  <a:pt x="9557" y="3219"/>
                </a:cubicBezTo>
                <a:cubicBezTo>
                  <a:pt x="8053" y="3219"/>
                  <a:pt x="6963" y="5303"/>
                  <a:pt x="6963" y="5303"/>
                </a:cubicBezTo>
                <a:lnTo>
                  <a:pt x="0" y="6444"/>
                </a:lnTo>
                <a:lnTo>
                  <a:pt x="27194" y="6444"/>
                </a:lnTo>
                <a:cubicBezTo>
                  <a:pt x="27194" y="6444"/>
                  <a:pt x="20553" y="6029"/>
                  <a:pt x="20139" y="5406"/>
                </a:cubicBezTo>
                <a:cubicBezTo>
                  <a:pt x="19724" y="4784"/>
                  <a:pt x="19030" y="2294"/>
                  <a:pt x="17353" y="2086"/>
                </a:cubicBezTo>
                <a:cubicBezTo>
                  <a:pt x="17284" y="2077"/>
                  <a:pt x="17216" y="2073"/>
                  <a:pt x="17151" y="2073"/>
                </a:cubicBezTo>
                <a:cubicBezTo>
                  <a:pt x="16230" y="2073"/>
                  <a:pt x="15692" y="2882"/>
                  <a:pt x="15412" y="3517"/>
                </a:cubicBezTo>
                <a:lnTo>
                  <a:pt x="15412" y="3517"/>
                </a:lnTo>
                <a:cubicBezTo>
                  <a:pt x="15684" y="2529"/>
                  <a:pt x="15916" y="830"/>
                  <a:pt x="14591" y="115"/>
                </a:cubicBezTo>
                <a:cubicBezTo>
                  <a:pt x="14446" y="37"/>
                  <a:pt x="14301" y="1"/>
                  <a:pt x="141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0"/>
          <p:cNvSpPr/>
          <p:nvPr/>
        </p:nvSpPr>
        <p:spPr>
          <a:xfrm rot="5400000" flipH="1">
            <a:off x="-1174430" y="1363969"/>
            <a:ext cx="4650477" cy="1023285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0"/>
          <p:cNvSpPr/>
          <p:nvPr/>
        </p:nvSpPr>
        <p:spPr>
          <a:xfrm flipH="1">
            <a:off x="2255737" y="40649"/>
            <a:ext cx="1250788" cy="296408"/>
          </a:xfrm>
          <a:custGeom>
            <a:avLst/>
            <a:gdLst/>
            <a:ahLst/>
            <a:cxnLst/>
            <a:rect l="l" t="t" r="r" b="b"/>
            <a:pathLst>
              <a:path w="27194" h="6444" extrusionOk="0">
                <a:moveTo>
                  <a:pt x="14158" y="1"/>
                </a:moveTo>
                <a:cubicBezTo>
                  <a:pt x="12412" y="1"/>
                  <a:pt x="10904" y="5406"/>
                  <a:pt x="10904" y="5406"/>
                </a:cubicBezTo>
                <a:cubicBezTo>
                  <a:pt x="10904" y="5406"/>
                  <a:pt x="11216" y="3320"/>
                  <a:pt x="9660" y="3222"/>
                </a:cubicBezTo>
                <a:cubicBezTo>
                  <a:pt x="9625" y="3220"/>
                  <a:pt x="9591" y="3219"/>
                  <a:pt x="9557" y="3219"/>
                </a:cubicBezTo>
                <a:cubicBezTo>
                  <a:pt x="8053" y="3219"/>
                  <a:pt x="6963" y="5303"/>
                  <a:pt x="6963" y="5303"/>
                </a:cubicBezTo>
                <a:lnTo>
                  <a:pt x="0" y="6444"/>
                </a:lnTo>
                <a:lnTo>
                  <a:pt x="27194" y="6444"/>
                </a:lnTo>
                <a:cubicBezTo>
                  <a:pt x="27194" y="6444"/>
                  <a:pt x="20553" y="6029"/>
                  <a:pt x="20139" y="5406"/>
                </a:cubicBezTo>
                <a:cubicBezTo>
                  <a:pt x="19724" y="4784"/>
                  <a:pt x="19030" y="2294"/>
                  <a:pt x="17353" y="2086"/>
                </a:cubicBezTo>
                <a:cubicBezTo>
                  <a:pt x="17284" y="2077"/>
                  <a:pt x="17216" y="2073"/>
                  <a:pt x="17151" y="2073"/>
                </a:cubicBezTo>
                <a:cubicBezTo>
                  <a:pt x="16230" y="2073"/>
                  <a:pt x="15692" y="2882"/>
                  <a:pt x="15412" y="3517"/>
                </a:cubicBezTo>
                <a:lnTo>
                  <a:pt x="15412" y="3517"/>
                </a:lnTo>
                <a:cubicBezTo>
                  <a:pt x="15684" y="2529"/>
                  <a:pt x="15916" y="830"/>
                  <a:pt x="14591" y="115"/>
                </a:cubicBezTo>
                <a:cubicBezTo>
                  <a:pt x="14446" y="37"/>
                  <a:pt x="14301" y="1"/>
                  <a:pt x="141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40"/>
          <p:cNvGrpSpPr/>
          <p:nvPr/>
        </p:nvGrpSpPr>
        <p:grpSpPr>
          <a:xfrm>
            <a:off x="4753503" y="2646022"/>
            <a:ext cx="4650920" cy="2411343"/>
            <a:chOff x="3601778" y="2646022"/>
            <a:chExt cx="5802645" cy="2629472"/>
          </a:xfrm>
        </p:grpSpPr>
        <p:sp>
          <p:nvSpPr>
            <p:cNvPr id="299" name="Google Shape;299;p40"/>
            <p:cNvSpPr/>
            <p:nvPr/>
          </p:nvSpPr>
          <p:spPr>
            <a:xfrm>
              <a:off x="4808200" y="3145000"/>
              <a:ext cx="4596223" cy="2130494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0"/>
            <p:cNvSpPr/>
            <p:nvPr/>
          </p:nvSpPr>
          <p:spPr>
            <a:xfrm>
              <a:off x="5227742" y="3389493"/>
              <a:ext cx="4016710" cy="1777647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0"/>
            <p:cNvSpPr/>
            <p:nvPr/>
          </p:nvSpPr>
          <p:spPr>
            <a:xfrm flipH="1">
              <a:off x="7781086" y="3145011"/>
              <a:ext cx="359112" cy="457202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" name="Google Shape;302;p40"/>
            <p:cNvGrpSpPr/>
            <p:nvPr/>
          </p:nvGrpSpPr>
          <p:grpSpPr>
            <a:xfrm>
              <a:off x="3601778" y="2646022"/>
              <a:ext cx="5360615" cy="2242771"/>
              <a:chOff x="3142804" y="2498247"/>
              <a:chExt cx="5895321" cy="2466481"/>
            </a:xfrm>
          </p:grpSpPr>
          <p:sp>
            <p:nvSpPr>
              <p:cNvPr id="303" name="Google Shape;303;p40"/>
              <p:cNvSpPr/>
              <p:nvPr/>
            </p:nvSpPr>
            <p:spPr>
              <a:xfrm>
                <a:off x="8397025" y="3389500"/>
                <a:ext cx="457200" cy="457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4" name="Google Shape;304;p40"/>
              <p:cNvGrpSpPr/>
              <p:nvPr/>
            </p:nvGrpSpPr>
            <p:grpSpPr>
              <a:xfrm flipH="1">
                <a:off x="3142804" y="2498247"/>
                <a:ext cx="5895321" cy="2466481"/>
                <a:chOff x="2" y="-59054"/>
                <a:chExt cx="9363597" cy="3917537"/>
              </a:xfrm>
            </p:grpSpPr>
            <p:sp>
              <p:nvSpPr>
                <p:cNvPr id="305" name="Google Shape;305;p40"/>
                <p:cNvSpPr/>
                <p:nvPr/>
              </p:nvSpPr>
              <p:spPr>
                <a:xfrm>
                  <a:off x="1959561" y="1398769"/>
                  <a:ext cx="7403909" cy="2091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45" h="17840" extrusionOk="0">
                      <a:moveTo>
                        <a:pt x="27176" y="0"/>
                      </a:moveTo>
                      <a:cubicBezTo>
                        <a:pt x="25084" y="0"/>
                        <a:pt x="22999" y="84"/>
                        <a:pt x="20898" y="390"/>
                      </a:cubicBezTo>
                      <a:cubicBezTo>
                        <a:pt x="18203" y="783"/>
                        <a:pt x="15551" y="1450"/>
                        <a:pt x="12981" y="2349"/>
                      </a:cubicBezTo>
                      <a:cubicBezTo>
                        <a:pt x="11630" y="2821"/>
                        <a:pt x="10275" y="3457"/>
                        <a:pt x="8925" y="4002"/>
                      </a:cubicBezTo>
                      <a:cubicBezTo>
                        <a:pt x="7592" y="4539"/>
                        <a:pt x="6043" y="4745"/>
                        <a:pt x="4792" y="5445"/>
                      </a:cubicBezTo>
                      <a:cubicBezTo>
                        <a:pt x="4181" y="5785"/>
                        <a:pt x="3613" y="6200"/>
                        <a:pt x="3113" y="6676"/>
                      </a:cubicBezTo>
                      <a:cubicBezTo>
                        <a:pt x="3017" y="6768"/>
                        <a:pt x="2923" y="6861"/>
                        <a:pt x="2833" y="6956"/>
                      </a:cubicBezTo>
                      <a:cubicBezTo>
                        <a:pt x="2363" y="7452"/>
                        <a:pt x="1969" y="8010"/>
                        <a:pt x="1672" y="8624"/>
                      </a:cubicBezTo>
                      <a:cubicBezTo>
                        <a:pt x="1477" y="9028"/>
                        <a:pt x="1323" y="9456"/>
                        <a:pt x="1224" y="9907"/>
                      </a:cubicBezTo>
                      <a:cubicBezTo>
                        <a:pt x="947" y="11158"/>
                        <a:pt x="655" y="12408"/>
                        <a:pt x="373" y="13661"/>
                      </a:cubicBezTo>
                      <a:cubicBezTo>
                        <a:pt x="0" y="15322"/>
                        <a:pt x="1493" y="16187"/>
                        <a:pt x="3359" y="16663"/>
                      </a:cubicBezTo>
                      <a:cubicBezTo>
                        <a:pt x="5223" y="17140"/>
                        <a:pt x="17769" y="17839"/>
                        <a:pt x="17769" y="17839"/>
                      </a:cubicBezTo>
                      <a:lnTo>
                        <a:pt x="61256" y="17839"/>
                      </a:lnTo>
                      <a:cubicBezTo>
                        <a:pt x="62299" y="17839"/>
                        <a:pt x="63144" y="16994"/>
                        <a:pt x="63144" y="15951"/>
                      </a:cubicBezTo>
                      <a:lnTo>
                        <a:pt x="63144" y="12677"/>
                      </a:lnTo>
                      <a:cubicBezTo>
                        <a:pt x="63144" y="11444"/>
                        <a:pt x="62466" y="10310"/>
                        <a:pt x="61379" y="9726"/>
                      </a:cubicBezTo>
                      <a:cubicBezTo>
                        <a:pt x="58723" y="8297"/>
                        <a:pt x="52786" y="6231"/>
                        <a:pt x="47267" y="6166"/>
                      </a:cubicBezTo>
                      <a:cubicBezTo>
                        <a:pt x="41012" y="2854"/>
                        <a:pt x="35396" y="166"/>
                        <a:pt x="31433" y="72"/>
                      </a:cubicBezTo>
                      <a:cubicBezTo>
                        <a:pt x="30006" y="39"/>
                        <a:pt x="28589" y="0"/>
                        <a:pt x="2717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40"/>
                <p:cNvSpPr/>
                <p:nvPr/>
              </p:nvSpPr>
              <p:spPr>
                <a:xfrm>
                  <a:off x="2852690" y="2628297"/>
                  <a:ext cx="5726964" cy="1087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3" h="9271" extrusionOk="0">
                      <a:moveTo>
                        <a:pt x="5230" y="312"/>
                      </a:moveTo>
                      <a:cubicBezTo>
                        <a:pt x="5130" y="312"/>
                        <a:pt x="2986" y="942"/>
                        <a:pt x="2986" y="942"/>
                      </a:cubicBezTo>
                      <a:lnTo>
                        <a:pt x="1306" y="2115"/>
                      </a:lnTo>
                      <a:lnTo>
                        <a:pt x="0" y="4415"/>
                      </a:lnTo>
                      <a:lnTo>
                        <a:pt x="0" y="6669"/>
                      </a:lnTo>
                      <a:cubicBezTo>
                        <a:pt x="889" y="6743"/>
                        <a:pt x="1844" y="6815"/>
                        <a:pt x="2798" y="6884"/>
                      </a:cubicBezTo>
                      <a:cubicBezTo>
                        <a:pt x="3533" y="8302"/>
                        <a:pt x="5014" y="9270"/>
                        <a:pt x="6720" y="9270"/>
                      </a:cubicBezTo>
                      <a:cubicBezTo>
                        <a:pt x="8231" y="9270"/>
                        <a:pt x="9565" y="8511"/>
                        <a:pt x="10361" y="7353"/>
                      </a:cubicBezTo>
                      <a:lnTo>
                        <a:pt x="10880" y="7353"/>
                      </a:lnTo>
                      <a:cubicBezTo>
                        <a:pt x="10931" y="7208"/>
                        <a:pt x="10975" y="7058"/>
                        <a:pt x="10975" y="6968"/>
                      </a:cubicBezTo>
                      <a:cubicBezTo>
                        <a:pt x="10975" y="6747"/>
                        <a:pt x="11136" y="5847"/>
                        <a:pt x="11136" y="5602"/>
                      </a:cubicBezTo>
                      <a:cubicBezTo>
                        <a:pt x="11136" y="5560"/>
                        <a:pt x="11123" y="5498"/>
                        <a:pt x="11100" y="5421"/>
                      </a:cubicBezTo>
                      <a:cubicBezTo>
                        <a:pt x="11124" y="5235"/>
                        <a:pt x="11136" y="5047"/>
                        <a:pt x="11136" y="4854"/>
                      </a:cubicBezTo>
                      <a:cubicBezTo>
                        <a:pt x="11136" y="2706"/>
                        <a:pt x="9601" y="917"/>
                        <a:pt x="7568" y="521"/>
                      </a:cubicBezTo>
                      <a:cubicBezTo>
                        <a:pt x="7519" y="487"/>
                        <a:pt x="7489" y="467"/>
                        <a:pt x="7489" y="467"/>
                      </a:cubicBezTo>
                      <a:cubicBezTo>
                        <a:pt x="7489" y="467"/>
                        <a:pt x="5331" y="312"/>
                        <a:pt x="5230" y="312"/>
                      </a:cubicBezTo>
                      <a:close/>
                      <a:moveTo>
                        <a:pt x="41958" y="1"/>
                      </a:moveTo>
                      <a:lnTo>
                        <a:pt x="40964" y="610"/>
                      </a:lnTo>
                      <a:cubicBezTo>
                        <a:pt x="39604" y="999"/>
                        <a:pt x="38515" y="2023"/>
                        <a:pt x="38033" y="3342"/>
                      </a:cubicBezTo>
                      <a:lnTo>
                        <a:pt x="37838" y="3612"/>
                      </a:lnTo>
                      <a:lnTo>
                        <a:pt x="37802" y="4295"/>
                      </a:lnTo>
                      <a:cubicBezTo>
                        <a:pt x="37780" y="4478"/>
                        <a:pt x="37767" y="4665"/>
                        <a:pt x="37767" y="4854"/>
                      </a:cubicBezTo>
                      <a:cubicBezTo>
                        <a:pt x="37767" y="4893"/>
                        <a:pt x="37768" y="4931"/>
                        <a:pt x="37768" y="4968"/>
                      </a:cubicBezTo>
                      <a:lnTo>
                        <a:pt x="37713" y="6087"/>
                      </a:lnTo>
                      <a:lnTo>
                        <a:pt x="37965" y="7353"/>
                      </a:lnTo>
                      <a:lnTo>
                        <a:pt x="38543" y="7353"/>
                      </a:lnTo>
                      <a:cubicBezTo>
                        <a:pt x="39339" y="8511"/>
                        <a:pt x="40672" y="9270"/>
                        <a:pt x="42184" y="9270"/>
                      </a:cubicBezTo>
                      <a:cubicBezTo>
                        <a:pt x="43695" y="9270"/>
                        <a:pt x="45028" y="8511"/>
                        <a:pt x="45824" y="7353"/>
                      </a:cubicBezTo>
                      <a:lnTo>
                        <a:pt x="48579" y="7353"/>
                      </a:lnTo>
                      <a:cubicBezTo>
                        <a:pt x="48687" y="6921"/>
                        <a:pt x="48843" y="6292"/>
                        <a:pt x="48843" y="6177"/>
                      </a:cubicBezTo>
                      <a:cubicBezTo>
                        <a:pt x="48843" y="6001"/>
                        <a:pt x="48283" y="3611"/>
                        <a:pt x="48283" y="3611"/>
                      </a:cubicBezTo>
                      <a:cubicBezTo>
                        <a:pt x="48283" y="3611"/>
                        <a:pt x="46977" y="1804"/>
                        <a:pt x="46915" y="1711"/>
                      </a:cubicBezTo>
                      <a:cubicBezTo>
                        <a:pt x="46853" y="1618"/>
                        <a:pt x="44655" y="312"/>
                        <a:pt x="44588" y="280"/>
                      </a:cubicBezTo>
                      <a:cubicBezTo>
                        <a:pt x="44522" y="249"/>
                        <a:pt x="41958" y="1"/>
                        <a:pt x="419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40"/>
                <p:cNvSpPr/>
                <p:nvPr/>
              </p:nvSpPr>
              <p:spPr>
                <a:xfrm>
                  <a:off x="3613086" y="1528335"/>
                  <a:ext cx="3765564" cy="679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15" h="5791" extrusionOk="0">
                      <a:moveTo>
                        <a:pt x="14324" y="0"/>
                      </a:moveTo>
                      <a:cubicBezTo>
                        <a:pt x="9789" y="0"/>
                        <a:pt x="5489" y="605"/>
                        <a:pt x="1326" y="1835"/>
                      </a:cubicBezTo>
                      <a:cubicBezTo>
                        <a:pt x="511" y="2077"/>
                        <a:pt x="0" y="2885"/>
                        <a:pt x="125" y="3726"/>
                      </a:cubicBezTo>
                      <a:lnTo>
                        <a:pt x="126" y="3731"/>
                      </a:lnTo>
                      <a:cubicBezTo>
                        <a:pt x="190" y="4160"/>
                        <a:pt x="549" y="4483"/>
                        <a:pt x="981" y="4501"/>
                      </a:cubicBezTo>
                      <a:lnTo>
                        <a:pt x="31604" y="5790"/>
                      </a:lnTo>
                      <a:cubicBezTo>
                        <a:pt x="31610" y="5790"/>
                        <a:pt x="31616" y="5790"/>
                        <a:pt x="31622" y="5790"/>
                      </a:cubicBezTo>
                      <a:cubicBezTo>
                        <a:pt x="31989" y="5790"/>
                        <a:pt x="32115" y="5292"/>
                        <a:pt x="31784" y="5120"/>
                      </a:cubicBezTo>
                      <a:cubicBezTo>
                        <a:pt x="26685" y="2471"/>
                        <a:pt x="21632" y="167"/>
                        <a:pt x="18139" y="85"/>
                      </a:cubicBezTo>
                      <a:cubicBezTo>
                        <a:pt x="17850" y="78"/>
                        <a:pt x="17532" y="68"/>
                        <a:pt x="17188" y="57"/>
                      </a:cubicBezTo>
                      <a:cubicBezTo>
                        <a:pt x="16356" y="30"/>
                        <a:pt x="15413" y="0"/>
                        <a:pt x="14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40"/>
                <p:cNvSpPr/>
                <p:nvPr/>
              </p:nvSpPr>
              <p:spPr>
                <a:xfrm>
                  <a:off x="4206512" y="1572774"/>
                  <a:ext cx="1131838" cy="505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3" h="4307" extrusionOk="0">
                      <a:moveTo>
                        <a:pt x="8560" y="0"/>
                      </a:moveTo>
                      <a:cubicBezTo>
                        <a:pt x="8558" y="0"/>
                        <a:pt x="8556" y="0"/>
                        <a:pt x="8554" y="0"/>
                      </a:cubicBezTo>
                      <a:cubicBezTo>
                        <a:pt x="5738" y="40"/>
                        <a:pt x="3041" y="313"/>
                        <a:pt x="404" y="829"/>
                      </a:cubicBezTo>
                      <a:cubicBezTo>
                        <a:pt x="161" y="875"/>
                        <a:pt x="1" y="1110"/>
                        <a:pt x="45" y="1353"/>
                      </a:cubicBezTo>
                      <a:lnTo>
                        <a:pt x="435" y="3581"/>
                      </a:lnTo>
                      <a:cubicBezTo>
                        <a:pt x="473" y="3791"/>
                        <a:pt x="651" y="3948"/>
                        <a:pt x="865" y="3957"/>
                      </a:cubicBezTo>
                      <a:lnTo>
                        <a:pt x="9136" y="4306"/>
                      </a:lnTo>
                      <a:cubicBezTo>
                        <a:pt x="9142" y="4306"/>
                        <a:pt x="9148" y="4306"/>
                        <a:pt x="9155" y="4306"/>
                      </a:cubicBezTo>
                      <a:cubicBezTo>
                        <a:pt x="9436" y="4306"/>
                        <a:pt x="9653" y="4052"/>
                        <a:pt x="9604" y="3771"/>
                      </a:cubicBezTo>
                      <a:lnTo>
                        <a:pt x="9008" y="378"/>
                      </a:lnTo>
                      <a:cubicBezTo>
                        <a:pt x="8970" y="160"/>
                        <a:pt x="8781" y="0"/>
                        <a:pt x="856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40"/>
                <p:cNvSpPr/>
                <p:nvPr/>
              </p:nvSpPr>
              <p:spPr>
                <a:xfrm>
                  <a:off x="5481304" y="1576057"/>
                  <a:ext cx="1829960" cy="587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7" h="5008" extrusionOk="0">
                      <a:moveTo>
                        <a:pt x="498" y="0"/>
                      </a:moveTo>
                      <a:cubicBezTo>
                        <a:pt x="216" y="0"/>
                        <a:pt x="1" y="255"/>
                        <a:pt x="49" y="535"/>
                      </a:cubicBezTo>
                      <a:lnTo>
                        <a:pt x="663" y="4020"/>
                      </a:lnTo>
                      <a:cubicBezTo>
                        <a:pt x="700" y="4231"/>
                        <a:pt x="878" y="4387"/>
                        <a:pt x="1091" y="4396"/>
                      </a:cubicBezTo>
                      <a:lnTo>
                        <a:pt x="15606" y="5007"/>
                      </a:lnTo>
                      <a:cubicBezTo>
                        <a:pt x="10964" y="2597"/>
                        <a:pt x="5753" y="135"/>
                        <a:pt x="2198" y="51"/>
                      </a:cubicBezTo>
                      <a:cubicBezTo>
                        <a:pt x="1907" y="44"/>
                        <a:pt x="1587" y="34"/>
                        <a:pt x="1240" y="23"/>
                      </a:cubicBezTo>
                      <a:cubicBezTo>
                        <a:pt x="1006" y="16"/>
                        <a:pt x="763" y="8"/>
                        <a:pt x="512" y="1"/>
                      </a:cubicBezTo>
                      <a:cubicBezTo>
                        <a:pt x="507" y="0"/>
                        <a:pt x="502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40"/>
                <p:cNvSpPr/>
                <p:nvPr/>
              </p:nvSpPr>
              <p:spPr>
                <a:xfrm>
                  <a:off x="5665394" y="1598804"/>
                  <a:ext cx="451539" cy="50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1" h="4305" extrusionOk="0">
                      <a:moveTo>
                        <a:pt x="2058" y="0"/>
                      </a:moveTo>
                      <a:lnTo>
                        <a:pt x="0" y="4222"/>
                      </a:lnTo>
                      <a:lnTo>
                        <a:pt x="1951" y="4304"/>
                      </a:lnTo>
                      <a:lnTo>
                        <a:pt x="3851" y="406"/>
                      </a:lnTo>
                      <a:cubicBezTo>
                        <a:pt x="3229" y="232"/>
                        <a:pt x="2629" y="93"/>
                        <a:pt x="20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40"/>
                <p:cNvSpPr/>
                <p:nvPr/>
              </p:nvSpPr>
              <p:spPr>
                <a:xfrm>
                  <a:off x="4422378" y="1587196"/>
                  <a:ext cx="454822" cy="463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9" h="3957" extrusionOk="0">
                      <a:moveTo>
                        <a:pt x="3879" y="0"/>
                      </a:moveTo>
                      <a:cubicBezTo>
                        <a:pt x="3176" y="51"/>
                        <a:pt x="2481" y="118"/>
                        <a:pt x="1791" y="200"/>
                      </a:cubicBezTo>
                      <a:lnTo>
                        <a:pt x="0" y="3875"/>
                      </a:lnTo>
                      <a:lnTo>
                        <a:pt x="1950" y="3957"/>
                      </a:lnTo>
                      <a:lnTo>
                        <a:pt x="387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40"/>
                <p:cNvSpPr/>
                <p:nvPr/>
              </p:nvSpPr>
              <p:spPr>
                <a:xfrm>
                  <a:off x="7400645" y="2793391"/>
                  <a:ext cx="1035574" cy="1035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2" h="8832" extrusionOk="0">
                      <a:moveTo>
                        <a:pt x="4416" y="1345"/>
                      </a:moveTo>
                      <a:cubicBezTo>
                        <a:pt x="6112" y="1345"/>
                        <a:pt x="7488" y="2720"/>
                        <a:pt x="7488" y="4416"/>
                      </a:cubicBezTo>
                      <a:cubicBezTo>
                        <a:pt x="7488" y="6112"/>
                        <a:pt x="6112" y="7488"/>
                        <a:pt x="4416" y="7488"/>
                      </a:cubicBezTo>
                      <a:cubicBezTo>
                        <a:pt x="2720" y="7488"/>
                        <a:pt x="1345" y="6112"/>
                        <a:pt x="1345" y="4416"/>
                      </a:cubicBezTo>
                      <a:cubicBezTo>
                        <a:pt x="1345" y="2720"/>
                        <a:pt x="2720" y="1345"/>
                        <a:pt x="4416" y="1345"/>
                      </a:cubicBezTo>
                      <a:close/>
                      <a:moveTo>
                        <a:pt x="4416" y="0"/>
                      </a:moveTo>
                      <a:cubicBezTo>
                        <a:pt x="1976" y="0"/>
                        <a:pt x="0" y="1976"/>
                        <a:pt x="0" y="4416"/>
                      </a:cubicBezTo>
                      <a:cubicBezTo>
                        <a:pt x="0" y="6854"/>
                        <a:pt x="1976" y="8832"/>
                        <a:pt x="4416" y="8832"/>
                      </a:cubicBezTo>
                      <a:cubicBezTo>
                        <a:pt x="6854" y="8832"/>
                        <a:pt x="8832" y="6854"/>
                        <a:pt x="8832" y="4416"/>
                      </a:cubicBezTo>
                      <a:cubicBezTo>
                        <a:pt x="8832" y="1978"/>
                        <a:pt x="6854" y="0"/>
                        <a:pt x="44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40"/>
                <p:cNvSpPr/>
                <p:nvPr/>
              </p:nvSpPr>
              <p:spPr>
                <a:xfrm>
                  <a:off x="7558236" y="2950864"/>
                  <a:ext cx="720399" cy="720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4" h="6145" extrusionOk="0">
                      <a:moveTo>
                        <a:pt x="3072" y="2144"/>
                      </a:moveTo>
                      <a:cubicBezTo>
                        <a:pt x="3001" y="2144"/>
                        <a:pt x="2945" y="2202"/>
                        <a:pt x="2945" y="2273"/>
                      </a:cubicBezTo>
                      <a:cubicBezTo>
                        <a:pt x="2945" y="2344"/>
                        <a:pt x="3001" y="2400"/>
                        <a:pt x="3072" y="2400"/>
                      </a:cubicBezTo>
                      <a:cubicBezTo>
                        <a:pt x="3143" y="2400"/>
                        <a:pt x="3201" y="2344"/>
                        <a:pt x="3201" y="2273"/>
                      </a:cubicBezTo>
                      <a:cubicBezTo>
                        <a:pt x="3201" y="2202"/>
                        <a:pt x="3143" y="2144"/>
                        <a:pt x="3072" y="2144"/>
                      </a:cubicBezTo>
                      <a:close/>
                      <a:moveTo>
                        <a:pt x="2506" y="2379"/>
                      </a:moveTo>
                      <a:cubicBezTo>
                        <a:pt x="2473" y="2379"/>
                        <a:pt x="2441" y="2392"/>
                        <a:pt x="2416" y="2417"/>
                      </a:cubicBezTo>
                      <a:cubicBezTo>
                        <a:pt x="2365" y="2467"/>
                        <a:pt x="2365" y="2547"/>
                        <a:pt x="2416" y="2598"/>
                      </a:cubicBezTo>
                      <a:cubicBezTo>
                        <a:pt x="2441" y="2623"/>
                        <a:pt x="2473" y="2635"/>
                        <a:pt x="2506" y="2635"/>
                      </a:cubicBezTo>
                      <a:cubicBezTo>
                        <a:pt x="2539" y="2635"/>
                        <a:pt x="2572" y="2623"/>
                        <a:pt x="2597" y="2598"/>
                      </a:cubicBezTo>
                      <a:cubicBezTo>
                        <a:pt x="2647" y="2547"/>
                        <a:pt x="2647" y="2467"/>
                        <a:pt x="2597" y="2417"/>
                      </a:cubicBezTo>
                      <a:cubicBezTo>
                        <a:pt x="2572" y="2392"/>
                        <a:pt x="2539" y="2379"/>
                        <a:pt x="2506" y="2379"/>
                      </a:cubicBezTo>
                      <a:close/>
                      <a:moveTo>
                        <a:pt x="3637" y="2379"/>
                      </a:moveTo>
                      <a:cubicBezTo>
                        <a:pt x="3605" y="2379"/>
                        <a:pt x="3572" y="2392"/>
                        <a:pt x="3547" y="2417"/>
                      </a:cubicBezTo>
                      <a:cubicBezTo>
                        <a:pt x="3498" y="2467"/>
                        <a:pt x="3498" y="2547"/>
                        <a:pt x="3547" y="2598"/>
                      </a:cubicBezTo>
                      <a:cubicBezTo>
                        <a:pt x="3572" y="2623"/>
                        <a:pt x="3605" y="2635"/>
                        <a:pt x="3637" y="2635"/>
                      </a:cubicBezTo>
                      <a:cubicBezTo>
                        <a:pt x="3670" y="2635"/>
                        <a:pt x="3703" y="2623"/>
                        <a:pt x="3728" y="2598"/>
                      </a:cubicBezTo>
                      <a:cubicBezTo>
                        <a:pt x="3779" y="2547"/>
                        <a:pt x="3779" y="2467"/>
                        <a:pt x="3728" y="2417"/>
                      </a:cubicBezTo>
                      <a:cubicBezTo>
                        <a:pt x="3703" y="2392"/>
                        <a:pt x="3670" y="2379"/>
                        <a:pt x="3637" y="2379"/>
                      </a:cubicBezTo>
                      <a:close/>
                      <a:moveTo>
                        <a:pt x="2272" y="2944"/>
                      </a:moveTo>
                      <a:cubicBezTo>
                        <a:pt x="2201" y="2944"/>
                        <a:pt x="2143" y="3002"/>
                        <a:pt x="2143" y="3073"/>
                      </a:cubicBezTo>
                      <a:cubicBezTo>
                        <a:pt x="2143" y="3144"/>
                        <a:pt x="2201" y="3200"/>
                        <a:pt x="2272" y="3200"/>
                      </a:cubicBezTo>
                      <a:cubicBezTo>
                        <a:pt x="2343" y="3200"/>
                        <a:pt x="2401" y="3144"/>
                        <a:pt x="2401" y="3073"/>
                      </a:cubicBezTo>
                      <a:cubicBezTo>
                        <a:pt x="2401" y="3002"/>
                        <a:pt x="2343" y="2944"/>
                        <a:pt x="2272" y="2944"/>
                      </a:cubicBezTo>
                      <a:close/>
                      <a:moveTo>
                        <a:pt x="3872" y="2944"/>
                      </a:moveTo>
                      <a:cubicBezTo>
                        <a:pt x="3801" y="2944"/>
                        <a:pt x="3745" y="3002"/>
                        <a:pt x="3745" y="3073"/>
                      </a:cubicBezTo>
                      <a:cubicBezTo>
                        <a:pt x="3745" y="3144"/>
                        <a:pt x="3801" y="3200"/>
                        <a:pt x="3872" y="3200"/>
                      </a:cubicBezTo>
                      <a:cubicBezTo>
                        <a:pt x="3943" y="3200"/>
                        <a:pt x="4001" y="3144"/>
                        <a:pt x="4001" y="3073"/>
                      </a:cubicBezTo>
                      <a:cubicBezTo>
                        <a:pt x="4001" y="3002"/>
                        <a:pt x="3943" y="2944"/>
                        <a:pt x="3872" y="2944"/>
                      </a:cubicBezTo>
                      <a:close/>
                      <a:moveTo>
                        <a:pt x="2506" y="3511"/>
                      </a:moveTo>
                      <a:cubicBezTo>
                        <a:pt x="2473" y="3511"/>
                        <a:pt x="2441" y="3523"/>
                        <a:pt x="2416" y="3548"/>
                      </a:cubicBezTo>
                      <a:cubicBezTo>
                        <a:pt x="2365" y="3599"/>
                        <a:pt x="2365" y="3679"/>
                        <a:pt x="2416" y="3729"/>
                      </a:cubicBezTo>
                      <a:cubicBezTo>
                        <a:pt x="2441" y="3754"/>
                        <a:pt x="2473" y="3767"/>
                        <a:pt x="2506" y="3767"/>
                      </a:cubicBezTo>
                      <a:cubicBezTo>
                        <a:pt x="2539" y="3767"/>
                        <a:pt x="2572" y="3754"/>
                        <a:pt x="2597" y="3729"/>
                      </a:cubicBezTo>
                      <a:cubicBezTo>
                        <a:pt x="2647" y="3679"/>
                        <a:pt x="2647" y="3597"/>
                        <a:pt x="2597" y="3548"/>
                      </a:cubicBezTo>
                      <a:cubicBezTo>
                        <a:pt x="2572" y="3523"/>
                        <a:pt x="2539" y="3511"/>
                        <a:pt x="2506" y="3511"/>
                      </a:cubicBezTo>
                      <a:close/>
                      <a:moveTo>
                        <a:pt x="3637" y="3511"/>
                      </a:moveTo>
                      <a:cubicBezTo>
                        <a:pt x="3605" y="3511"/>
                        <a:pt x="3572" y="3523"/>
                        <a:pt x="3547" y="3548"/>
                      </a:cubicBezTo>
                      <a:cubicBezTo>
                        <a:pt x="3498" y="3599"/>
                        <a:pt x="3498" y="3679"/>
                        <a:pt x="3547" y="3729"/>
                      </a:cubicBezTo>
                      <a:cubicBezTo>
                        <a:pt x="3572" y="3754"/>
                        <a:pt x="3605" y="3767"/>
                        <a:pt x="3638" y="3767"/>
                      </a:cubicBezTo>
                      <a:cubicBezTo>
                        <a:pt x="3671" y="3767"/>
                        <a:pt x="3703" y="3754"/>
                        <a:pt x="3728" y="3729"/>
                      </a:cubicBezTo>
                      <a:cubicBezTo>
                        <a:pt x="3779" y="3679"/>
                        <a:pt x="3779" y="3597"/>
                        <a:pt x="3728" y="3548"/>
                      </a:cubicBezTo>
                      <a:cubicBezTo>
                        <a:pt x="3703" y="3523"/>
                        <a:pt x="3670" y="3511"/>
                        <a:pt x="3637" y="3511"/>
                      </a:cubicBezTo>
                      <a:close/>
                      <a:moveTo>
                        <a:pt x="3072" y="3744"/>
                      </a:moveTo>
                      <a:cubicBezTo>
                        <a:pt x="3001" y="3744"/>
                        <a:pt x="2943" y="3802"/>
                        <a:pt x="2943" y="3873"/>
                      </a:cubicBezTo>
                      <a:cubicBezTo>
                        <a:pt x="2943" y="3944"/>
                        <a:pt x="3001" y="4002"/>
                        <a:pt x="3072" y="4002"/>
                      </a:cubicBezTo>
                      <a:cubicBezTo>
                        <a:pt x="3143" y="4002"/>
                        <a:pt x="3199" y="3944"/>
                        <a:pt x="3199" y="3873"/>
                      </a:cubicBezTo>
                      <a:cubicBezTo>
                        <a:pt x="3199" y="3802"/>
                        <a:pt x="3143" y="3744"/>
                        <a:pt x="3072" y="3744"/>
                      </a:cubicBezTo>
                      <a:close/>
                      <a:moveTo>
                        <a:pt x="3031" y="246"/>
                      </a:moveTo>
                      <a:lnTo>
                        <a:pt x="3031" y="246"/>
                      </a:lnTo>
                      <a:cubicBezTo>
                        <a:pt x="3006" y="420"/>
                        <a:pt x="2990" y="595"/>
                        <a:pt x="2977" y="769"/>
                      </a:cubicBezTo>
                      <a:cubicBezTo>
                        <a:pt x="2959" y="1025"/>
                        <a:pt x="2951" y="1281"/>
                        <a:pt x="2951" y="1537"/>
                      </a:cubicBezTo>
                      <a:cubicBezTo>
                        <a:pt x="2951" y="1657"/>
                        <a:pt x="2953" y="1776"/>
                        <a:pt x="2956" y="1896"/>
                      </a:cubicBezTo>
                      <a:cubicBezTo>
                        <a:pt x="2994" y="1891"/>
                        <a:pt x="3034" y="1890"/>
                        <a:pt x="3072" y="1890"/>
                      </a:cubicBezTo>
                      <a:cubicBezTo>
                        <a:pt x="3112" y="1890"/>
                        <a:pt x="3150" y="1891"/>
                        <a:pt x="3188" y="1896"/>
                      </a:cubicBezTo>
                      <a:cubicBezTo>
                        <a:pt x="3192" y="1776"/>
                        <a:pt x="3194" y="1657"/>
                        <a:pt x="3194" y="1537"/>
                      </a:cubicBezTo>
                      <a:cubicBezTo>
                        <a:pt x="3194" y="1281"/>
                        <a:pt x="3185" y="1025"/>
                        <a:pt x="3168" y="769"/>
                      </a:cubicBezTo>
                      <a:cubicBezTo>
                        <a:pt x="3155" y="595"/>
                        <a:pt x="3139" y="420"/>
                        <a:pt x="3113" y="246"/>
                      </a:cubicBezTo>
                      <a:lnTo>
                        <a:pt x="3113" y="246"/>
                      </a:lnTo>
                      <a:cubicBezTo>
                        <a:pt x="3598" y="253"/>
                        <a:pt x="4053" y="382"/>
                        <a:pt x="4450" y="604"/>
                      </a:cubicBezTo>
                      <a:cubicBezTo>
                        <a:pt x="4341" y="742"/>
                        <a:pt x="4240" y="885"/>
                        <a:pt x="4142" y="1031"/>
                      </a:cubicBezTo>
                      <a:cubicBezTo>
                        <a:pt x="3998" y="1243"/>
                        <a:pt x="3862" y="1460"/>
                        <a:pt x="3735" y="1682"/>
                      </a:cubicBezTo>
                      <a:cubicBezTo>
                        <a:pt x="3676" y="1785"/>
                        <a:pt x="3618" y="1890"/>
                        <a:pt x="3561" y="1995"/>
                      </a:cubicBezTo>
                      <a:cubicBezTo>
                        <a:pt x="3632" y="2027"/>
                        <a:pt x="3698" y="2065"/>
                        <a:pt x="3762" y="2111"/>
                      </a:cubicBezTo>
                      <a:cubicBezTo>
                        <a:pt x="3824" y="2009"/>
                        <a:pt x="3886" y="1907"/>
                        <a:pt x="3946" y="1804"/>
                      </a:cubicBezTo>
                      <a:cubicBezTo>
                        <a:pt x="4074" y="1582"/>
                        <a:pt x="4194" y="1356"/>
                        <a:pt x="4307" y="1125"/>
                      </a:cubicBezTo>
                      <a:cubicBezTo>
                        <a:pt x="4384" y="968"/>
                        <a:pt x="4456" y="809"/>
                        <a:pt x="4522" y="645"/>
                      </a:cubicBezTo>
                      <a:cubicBezTo>
                        <a:pt x="4922" y="885"/>
                        <a:pt x="5260" y="1223"/>
                        <a:pt x="5500" y="1624"/>
                      </a:cubicBezTo>
                      <a:cubicBezTo>
                        <a:pt x="5336" y="1689"/>
                        <a:pt x="5177" y="1763"/>
                        <a:pt x="5020" y="1838"/>
                      </a:cubicBezTo>
                      <a:cubicBezTo>
                        <a:pt x="4789" y="1951"/>
                        <a:pt x="4563" y="2072"/>
                        <a:pt x="4341" y="2200"/>
                      </a:cubicBezTo>
                      <a:cubicBezTo>
                        <a:pt x="4238" y="2259"/>
                        <a:pt x="4136" y="2321"/>
                        <a:pt x="4035" y="2383"/>
                      </a:cubicBezTo>
                      <a:cubicBezTo>
                        <a:pt x="4080" y="2447"/>
                        <a:pt x="4118" y="2513"/>
                        <a:pt x="4151" y="2584"/>
                      </a:cubicBezTo>
                      <a:cubicBezTo>
                        <a:pt x="4255" y="2527"/>
                        <a:pt x="4360" y="2470"/>
                        <a:pt x="4463" y="2410"/>
                      </a:cubicBezTo>
                      <a:cubicBezTo>
                        <a:pt x="4685" y="2283"/>
                        <a:pt x="4903" y="2147"/>
                        <a:pt x="5116" y="2003"/>
                      </a:cubicBezTo>
                      <a:cubicBezTo>
                        <a:pt x="5260" y="1906"/>
                        <a:pt x="5403" y="1804"/>
                        <a:pt x="5541" y="1695"/>
                      </a:cubicBezTo>
                      <a:cubicBezTo>
                        <a:pt x="5763" y="2092"/>
                        <a:pt x="5893" y="2547"/>
                        <a:pt x="5900" y="3032"/>
                      </a:cubicBezTo>
                      <a:cubicBezTo>
                        <a:pt x="5725" y="3007"/>
                        <a:pt x="5551" y="2990"/>
                        <a:pt x="5376" y="2977"/>
                      </a:cubicBezTo>
                      <a:cubicBezTo>
                        <a:pt x="5120" y="2960"/>
                        <a:pt x="4864" y="2952"/>
                        <a:pt x="4609" y="2952"/>
                      </a:cubicBezTo>
                      <a:cubicBezTo>
                        <a:pt x="4488" y="2952"/>
                        <a:pt x="4370" y="2953"/>
                        <a:pt x="4249" y="2957"/>
                      </a:cubicBezTo>
                      <a:cubicBezTo>
                        <a:pt x="4254" y="2995"/>
                        <a:pt x="4255" y="3034"/>
                        <a:pt x="4255" y="3073"/>
                      </a:cubicBezTo>
                      <a:cubicBezTo>
                        <a:pt x="4255" y="3111"/>
                        <a:pt x="4254" y="3151"/>
                        <a:pt x="4249" y="3189"/>
                      </a:cubicBezTo>
                      <a:cubicBezTo>
                        <a:pt x="4370" y="3192"/>
                        <a:pt x="4488" y="3195"/>
                        <a:pt x="4609" y="3195"/>
                      </a:cubicBezTo>
                      <a:cubicBezTo>
                        <a:pt x="4864" y="3195"/>
                        <a:pt x="5120" y="3186"/>
                        <a:pt x="5376" y="3168"/>
                      </a:cubicBezTo>
                      <a:cubicBezTo>
                        <a:pt x="5551" y="3155"/>
                        <a:pt x="5725" y="3140"/>
                        <a:pt x="5900" y="3114"/>
                      </a:cubicBezTo>
                      <a:lnTo>
                        <a:pt x="5900" y="3114"/>
                      </a:lnTo>
                      <a:cubicBezTo>
                        <a:pt x="5893" y="3599"/>
                        <a:pt x="5763" y="4054"/>
                        <a:pt x="5541" y="4451"/>
                      </a:cubicBezTo>
                      <a:cubicBezTo>
                        <a:pt x="5403" y="4342"/>
                        <a:pt x="5260" y="4241"/>
                        <a:pt x="5116" y="4142"/>
                      </a:cubicBezTo>
                      <a:cubicBezTo>
                        <a:pt x="4903" y="3999"/>
                        <a:pt x="4685" y="3863"/>
                        <a:pt x="4463" y="3736"/>
                      </a:cubicBezTo>
                      <a:cubicBezTo>
                        <a:pt x="4360" y="3677"/>
                        <a:pt x="4255" y="3619"/>
                        <a:pt x="4151" y="3562"/>
                      </a:cubicBezTo>
                      <a:cubicBezTo>
                        <a:pt x="4118" y="3633"/>
                        <a:pt x="4080" y="3699"/>
                        <a:pt x="4035" y="3763"/>
                      </a:cubicBezTo>
                      <a:cubicBezTo>
                        <a:pt x="4136" y="3825"/>
                        <a:pt x="4238" y="3887"/>
                        <a:pt x="4341" y="3947"/>
                      </a:cubicBezTo>
                      <a:cubicBezTo>
                        <a:pt x="4563" y="4074"/>
                        <a:pt x="4789" y="4195"/>
                        <a:pt x="5020" y="4308"/>
                      </a:cubicBezTo>
                      <a:cubicBezTo>
                        <a:pt x="5177" y="4383"/>
                        <a:pt x="5336" y="4457"/>
                        <a:pt x="5500" y="4522"/>
                      </a:cubicBezTo>
                      <a:cubicBezTo>
                        <a:pt x="5260" y="4923"/>
                        <a:pt x="4922" y="5261"/>
                        <a:pt x="4522" y="5501"/>
                      </a:cubicBezTo>
                      <a:cubicBezTo>
                        <a:pt x="4456" y="5337"/>
                        <a:pt x="4384" y="5178"/>
                        <a:pt x="4307" y="5021"/>
                      </a:cubicBezTo>
                      <a:cubicBezTo>
                        <a:pt x="4194" y="4790"/>
                        <a:pt x="4074" y="4564"/>
                        <a:pt x="3946" y="4342"/>
                      </a:cubicBezTo>
                      <a:cubicBezTo>
                        <a:pt x="3886" y="4239"/>
                        <a:pt x="3824" y="4137"/>
                        <a:pt x="3762" y="4036"/>
                      </a:cubicBezTo>
                      <a:cubicBezTo>
                        <a:pt x="3698" y="4081"/>
                        <a:pt x="3632" y="4119"/>
                        <a:pt x="3561" y="4152"/>
                      </a:cubicBezTo>
                      <a:cubicBezTo>
                        <a:pt x="3618" y="4256"/>
                        <a:pt x="3676" y="4361"/>
                        <a:pt x="3735" y="4464"/>
                      </a:cubicBezTo>
                      <a:cubicBezTo>
                        <a:pt x="3862" y="4686"/>
                        <a:pt x="3998" y="4904"/>
                        <a:pt x="4142" y="5116"/>
                      </a:cubicBezTo>
                      <a:cubicBezTo>
                        <a:pt x="4240" y="5261"/>
                        <a:pt x="4341" y="5404"/>
                        <a:pt x="4450" y="5542"/>
                      </a:cubicBezTo>
                      <a:cubicBezTo>
                        <a:pt x="4053" y="5764"/>
                        <a:pt x="3598" y="5893"/>
                        <a:pt x="3113" y="5900"/>
                      </a:cubicBezTo>
                      <a:cubicBezTo>
                        <a:pt x="3139" y="5726"/>
                        <a:pt x="3155" y="5551"/>
                        <a:pt x="3168" y="5377"/>
                      </a:cubicBezTo>
                      <a:cubicBezTo>
                        <a:pt x="3185" y="5121"/>
                        <a:pt x="3194" y="4865"/>
                        <a:pt x="3194" y="4610"/>
                      </a:cubicBezTo>
                      <a:cubicBezTo>
                        <a:pt x="3194" y="4489"/>
                        <a:pt x="3192" y="4371"/>
                        <a:pt x="3188" y="4251"/>
                      </a:cubicBezTo>
                      <a:cubicBezTo>
                        <a:pt x="3150" y="4255"/>
                        <a:pt x="3112" y="4256"/>
                        <a:pt x="3072" y="4256"/>
                      </a:cubicBezTo>
                      <a:cubicBezTo>
                        <a:pt x="3034" y="4256"/>
                        <a:pt x="2994" y="4255"/>
                        <a:pt x="2956" y="4251"/>
                      </a:cubicBezTo>
                      <a:cubicBezTo>
                        <a:pt x="2953" y="4371"/>
                        <a:pt x="2951" y="4489"/>
                        <a:pt x="2951" y="4610"/>
                      </a:cubicBezTo>
                      <a:cubicBezTo>
                        <a:pt x="2951" y="4865"/>
                        <a:pt x="2959" y="5121"/>
                        <a:pt x="2977" y="5377"/>
                      </a:cubicBezTo>
                      <a:cubicBezTo>
                        <a:pt x="2990" y="5551"/>
                        <a:pt x="3006" y="5726"/>
                        <a:pt x="3031" y="5900"/>
                      </a:cubicBezTo>
                      <a:cubicBezTo>
                        <a:pt x="2546" y="5893"/>
                        <a:pt x="2091" y="5764"/>
                        <a:pt x="1694" y="5542"/>
                      </a:cubicBezTo>
                      <a:cubicBezTo>
                        <a:pt x="1804" y="5404"/>
                        <a:pt x="1905" y="5261"/>
                        <a:pt x="2003" y="5116"/>
                      </a:cubicBezTo>
                      <a:cubicBezTo>
                        <a:pt x="2146" y="4904"/>
                        <a:pt x="2282" y="4686"/>
                        <a:pt x="2409" y="4464"/>
                      </a:cubicBezTo>
                      <a:cubicBezTo>
                        <a:pt x="2470" y="4361"/>
                        <a:pt x="2528" y="4256"/>
                        <a:pt x="2583" y="4152"/>
                      </a:cubicBezTo>
                      <a:cubicBezTo>
                        <a:pt x="2512" y="4119"/>
                        <a:pt x="2446" y="4081"/>
                        <a:pt x="2384" y="4036"/>
                      </a:cubicBezTo>
                      <a:cubicBezTo>
                        <a:pt x="2320" y="4136"/>
                        <a:pt x="2259" y="4239"/>
                        <a:pt x="2200" y="4342"/>
                      </a:cubicBezTo>
                      <a:cubicBezTo>
                        <a:pt x="2071" y="4564"/>
                        <a:pt x="1950" y="4790"/>
                        <a:pt x="1838" y="5021"/>
                      </a:cubicBezTo>
                      <a:cubicBezTo>
                        <a:pt x="1762" y="5178"/>
                        <a:pt x="1688" y="5337"/>
                        <a:pt x="1623" y="5501"/>
                      </a:cubicBezTo>
                      <a:cubicBezTo>
                        <a:pt x="1222" y="5261"/>
                        <a:pt x="885" y="4923"/>
                        <a:pt x="645" y="4522"/>
                      </a:cubicBezTo>
                      <a:cubicBezTo>
                        <a:pt x="808" y="4457"/>
                        <a:pt x="967" y="4383"/>
                        <a:pt x="1126" y="4308"/>
                      </a:cubicBezTo>
                      <a:cubicBezTo>
                        <a:pt x="1356" y="4195"/>
                        <a:pt x="1582" y="4074"/>
                        <a:pt x="1803" y="3947"/>
                      </a:cubicBezTo>
                      <a:cubicBezTo>
                        <a:pt x="1906" y="3887"/>
                        <a:pt x="2009" y="3825"/>
                        <a:pt x="2111" y="3763"/>
                      </a:cubicBezTo>
                      <a:cubicBezTo>
                        <a:pt x="2066" y="3699"/>
                        <a:pt x="2026" y="3633"/>
                        <a:pt x="1995" y="3562"/>
                      </a:cubicBezTo>
                      <a:cubicBezTo>
                        <a:pt x="1889" y="3619"/>
                        <a:pt x="1784" y="3677"/>
                        <a:pt x="1681" y="3736"/>
                      </a:cubicBezTo>
                      <a:cubicBezTo>
                        <a:pt x="1459" y="3863"/>
                        <a:pt x="1242" y="3999"/>
                        <a:pt x="1030" y="4142"/>
                      </a:cubicBezTo>
                      <a:cubicBezTo>
                        <a:pt x="885" y="4241"/>
                        <a:pt x="743" y="4342"/>
                        <a:pt x="604" y="4451"/>
                      </a:cubicBezTo>
                      <a:cubicBezTo>
                        <a:pt x="381" y="4054"/>
                        <a:pt x="252" y="3599"/>
                        <a:pt x="245" y="3114"/>
                      </a:cubicBezTo>
                      <a:lnTo>
                        <a:pt x="245" y="3114"/>
                      </a:lnTo>
                      <a:cubicBezTo>
                        <a:pt x="419" y="3140"/>
                        <a:pt x="594" y="3155"/>
                        <a:pt x="768" y="3169"/>
                      </a:cubicBezTo>
                      <a:cubicBezTo>
                        <a:pt x="1025" y="3186"/>
                        <a:pt x="1281" y="3195"/>
                        <a:pt x="1537" y="3195"/>
                      </a:cubicBezTo>
                      <a:cubicBezTo>
                        <a:pt x="1656" y="3195"/>
                        <a:pt x="1776" y="3192"/>
                        <a:pt x="1895" y="3189"/>
                      </a:cubicBezTo>
                      <a:cubicBezTo>
                        <a:pt x="1890" y="3151"/>
                        <a:pt x="1889" y="3113"/>
                        <a:pt x="1889" y="3073"/>
                      </a:cubicBezTo>
                      <a:cubicBezTo>
                        <a:pt x="1889" y="3034"/>
                        <a:pt x="1890" y="2995"/>
                        <a:pt x="1895" y="2957"/>
                      </a:cubicBezTo>
                      <a:cubicBezTo>
                        <a:pt x="1776" y="2953"/>
                        <a:pt x="1656" y="2952"/>
                        <a:pt x="1537" y="2952"/>
                      </a:cubicBezTo>
                      <a:cubicBezTo>
                        <a:pt x="1281" y="2952"/>
                        <a:pt x="1025" y="2960"/>
                        <a:pt x="768" y="2977"/>
                      </a:cubicBezTo>
                      <a:cubicBezTo>
                        <a:pt x="594" y="2990"/>
                        <a:pt x="419" y="3007"/>
                        <a:pt x="245" y="3032"/>
                      </a:cubicBezTo>
                      <a:cubicBezTo>
                        <a:pt x="252" y="2547"/>
                        <a:pt x="381" y="2092"/>
                        <a:pt x="604" y="1695"/>
                      </a:cubicBezTo>
                      <a:cubicBezTo>
                        <a:pt x="743" y="1804"/>
                        <a:pt x="885" y="1906"/>
                        <a:pt x="1030" y="2005"/>
                      </a:cubicBezTo>
                      <a:cubicBezTo>
                        <a:pt x="1242" y="2147"/>
                        <a:pt x="1459" y="2283"/>
                        <a:pt x="1681" y="2410"/>
                      </a:cubicBezTo>
                      <a:cubicBezTo>
                        <a:pt x="1784" y="2470"/>
                        <a:pt x="1889" y="2527"/>
                        <a:pt x="1995" y="2584"/>
                      </a:cubicBezTo>
                      <a:cubicBezTo>
                        <a:pt x="2026" y="2513"/>
                        <a:pt x="2066" y="2447"/>
                        <a:pt x="2111" y="2383"/>
                      </a:cubicBezTo>
                      <a:cubicBezTo>
                        <a:pt x="2009" y="2321"/>
                        <a:pt x="1906" y="2259"/>
                        <a:pt x="1803" y="2200"/>
                      </a:cubicBezTo>
                      <a:cubicBezTo>
                        <a:pt x="1582" y="2072"/>
                        <a:pt x="1356" y="1951"/>
                        <a:pt x="1126" y="1838"/>
                      </a:cubicBezTo>
                      <a:cubicBezTo>
                        <a:pt x="967" y="1763"/>
                        <a:pt x="808" y="1689"/>
                        <a:pt x="645" y="1624"/>
                      </a:cubicBezTo>
                      <a:cubicBezTo>
                        <a:pt x="885" y="1223"/>
                        <a:pt x="1222" y="885"/>
                        <a:pt x="1623" y="645"/>
                      </a:cubicBezTo>
                      <a:cubicBezTo>
                        <a:pt x="1688" y="809"/>
                        <a:pt x="1762" y="968"/>
                        <a:pt x="1838" y="1125"/>
                      </a:cubicBezTo>
                      <a:cubicBezTo>
                        <a:pt x="1950" y="1356"/>
                        <a:pt x="2071" y="1582"/>
                        <a:pt x="2200" y="1804"/>
                      </a:cubicBezTo>
                      <a:cubicBezTo>
                        <a:pt x="2259" y="1907"/>
                        <a:pt x="2320" y="2009"/>
                        <a:pt x="2384" y="2111"/>
                      </a:cubicBezTo>
                      <a:cubicBezTo>
                        <a:pt x="2446" y="2065"/>
                        <a:pt x="2512" y="2027"/>
                        <a:pt x="2583" y="1995"/>
                      </a:cubicBezTo>
                      <a:cubicBezTo>
                        <a:pt x="2528" y="1890"/>
                        <a:pt x="2470" y="1785"/>
                        <a:pt x="2409" y="1682"/>
                      </a:cubicBezTo>
                      <a:cubicBezTo>
                        <a:pt x="2282" y="1460"/>
                        <a:pt x="2146" y="1243"/>
                        <a:pt x="2003" y="1031"/>
                      </a:cubicBezTo>
                      <a:cubicBezTo>
                        <a:pt x="1905" y="885"/>
                        <a:pt x="1804" y="742"/>
                        <a:pt x="1694" y="604"/>
                      </a:cubicBezTo>
                      <a:cubicBezTo>
                        <a:pt x="2091" y="382"/>
                        <a:pt x="2546" y="253"/>
                        <a:pt x="3031" y="246"/>
                      </a:cubicBezTo>
                      <a:close/>
                      <a:moveTo>
                        <a:pt x="3072" y="0"/>
                      </a:moveTo>
                      <a:cubicBezTo>
                        <a:pt x="1376" y="0"/>
                        <a:pt x="1" y="1377"/>
                        <a:pt x="1" y="3073"/>
                      </a:cubicBezTo>
                      <a:cubicBezTo>
                        <a:pt x="1" y="4769"/>
                        <a:pt x="1376" y="6145"/>
                        <a:pt x="3072" y="6145"/>
                      </a:cubicBezTo>
                      <a:cubicBezTo>
                        <a:pt x="4768" y="6145"/>
                        <a:pt x="6144" y="4769"/>
                        <a:pt x="6144" y="3073"/>
                      </a:cubicBezTo>
                      <a:cubicBezTo>
                        <a:pt x="6144" y="1377"/>
                        <a:pt x="4768" y="0"/>
                        <a:pt x="307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40"/>
                <p:cNvSpPr/>
                <p:nvPr/>
              </p:nvSpPr>
              <p:spPr>
                <a:xfrm>
                  <a:off x="2691934" y="2407038"/>
                  <a:ext cx="216565" cy="21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" h="1847" extrusionOk="0">
                      <a:moveTo>
                        <a:pt x="923" y="1"/>
                      </a:moveTo>
                      <a:cubicBezTo>
                        <a:pt x="414" y="1"/>
                        <a:pt x="0" y="413"/>
                        <a:pt x="0" y="924"/>
                      </a:cubicBezTo>
                      <a:cubicBezTo>
                        <a:pt x="0" y="1432"/>
                        <a:pt x="414" y="1847"/>
                        <a:pt x="923" y="1847"/>
                      </a:cubicBezTo>
                      <a:cubicBezTo>
                        <a:pt x="1434" y="1847"/>
                        <a:pt x="1846" y="1432"/>
                        <a:pt x="1846" y="924"/>
                      </a:cubicBezTo>
                      <a:cubicBezTo>
                        <a:pt x="1846" y="413"/>
                        <a:pt x="1434" y="1"/>
                        <a:pt x="9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40"/>
                <p:cNvSpPr/>
                <p:nvPr/>
              </p:nvSpPr>
              <p:spPr>
                <a:xfrm>
                  <a:off x="2739656" y="2454761"/>
                  <a:ext cx="121122" cy="121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1033" extrusionOk="0">
                      <a:moveTo>
                        <a:pt x="516" y="1"/>
                      </a:moveTo>
                      <a:cubicBezTo>
                        <a:pt x="232" y="1"/>
                        <a:pt x="0" y="231"/>
                        <a:pt x="0" y="517"/>
                      </a:cubicBezTo>
                      <a:cubicBezTo>
                        <a:pt x="0" y="802"/>
                        <a:pt x="232" y="1033"/>
                        <a:pt x="516" y="1033"/>
                      </a:cubicBezTo>
                      <a:cubicBezTo>
                        <a:pt x="802" y="1033"/>
                        <a:pt x="1032" y="802"/>
                        <a:pt x="1032" y="517"/>
                      </a:cubicBezTo>
                      <a:cubicBezTo>
                        <a:pt x="1032" y="231"/>
                        <a:pt x="802" y="1"/>
                        <a:pt x="5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40"/>
                <p:cNvSpPr/>
                <p:nvPr/>
              </p:nvSpPr>
              <p:spPr>
                <a:xfrm>
                  <a:off x="2155611" y="2214272"/>
                  <a:ext cx="6911214" cy="582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43" h="4970" extrusionOk="0">
                      <a:moveTo>
                        <a:pt x="1161" y="1"/>
                      </a:moveTo>
                      <a:cubicBezTo>
                        <a:pt x="1117" y="47"/>
                        <a:pt x="1075" y="94"/>
                        <a:pt x="1032" y="141"/>
                      </a:cubicBezTo>
                      <a:lnTo>
                        <a:pt x="1634" y="141"/>
                      </a:lnTo>
                      <a:cubicBezTo>
                        <a:pt x="1759" y="141"/>
                        <a:pt x="1859" y="243"/>
                        <a:pt x="1859" y="367"/>
                      </a:cubicBezTo>
                      <a:cubicBezTo>
                        <a:pt x="1859" y="491"/>
                        <a:pt x="1759" y="592"/>
                        <a:pt x="1634" y="592"/>
                      </a:cubicBezTo>
                      <a:lnTo>
                        <a:pt x="659" y="592"/>
                      </a:lnTo>
                      <a:cubicBezTo>
                        <a:pt x="405" y="928"/>
                        <a:pt x="184" y="1287"/>
                        <a:pt x="0" y="1669"/>
                      </a:cubicBezTo>
                      <a:lnTo>
                        <a:pt x="1309" y="1669"/>
                      </a:lnTo>
                      <a:cubicBezTo>
                        <a:pt x="2139" y="1669"/>
                        <a:pt x="2928" y="1305"/>
                        <a:pt x="3469" y="676"/>
                      </a:cubicBezTo>
                      <a:lnTo>
                        <a:pt x="3753" y="346"/>
                      </a:lnTo>
                      <a:cubicBezTo>
                        <a:pt x="3831" y="254"/>
                        <a:pt x="3801" y="159"/>
                        <a:pt x="3784" y="122"/>
                      </a:cubicBezTo>
                      <a:cubicBezTo>
                        <a:pt x="3767" y="86"/>
                        <a:pt x="3715" y="1"/>
                        <a:pt x="3595" y="1"/>
                      </a:cubicBezTo>
                      <a:close/>
                      <a:moveTo>
                        <a:pt x="57720" y="2964"/>
                      </a:moveTo>
                      <a:cubicBezTo>
                        <a:pt x="57317" y="2964"/>
                        <a:pt x="56986" y="3290"/>
                        <a:pt x="56986" y="3698"/>
                      </a:cubicBezTo>
                      <a:cubicBezTo>
                        <a:pt x="56986" y="3999"/>
                        <a:pt x="57168" y="4271"/>
                        <a:pt x="57448" y="4381"/>
                      </a:cubicBezTo>
                      <a:lnTo>
                        <a:pt x="57937" y="4576"/>
                      </a:lnTo>
                      <a:lnTo>
                        <a:pt x="58925" y="4969"/>
                      </a:lnTo>
                      <a:cubicBezTo>
                        <a:pt x="58936" y="4855"/>
                        <a:pt x="58942" y="4739"/>
                        <a:pt x="58942" y="4621"/>
                      </a:cubicBezTo>
                      <a:cubicBezTo>
                        <a:pt x="58942" y="4038"/>
                        <a:pt x="58795" y="3489"/>
                        <a:pt x="58536" y="3010"/>
                      </a:cubicBezTo>
                      <a:lnTo>
                        <a:pt x="57763" y="2965"/>
                      </a:lnTo>
                      <a:cubicBezTo>
                        <a:pt x="57749" y="2964"/>
                        <a:pt x="57735" y="2964"/>
                        <a:pt x="57720" y="296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40"/>
                <p:cNvSpPr/>
                <p:nvPr/>
              </p:nvSpPr>
              <p:spPr>
                <a:xfrm>
                  <a:off x="2" y="-59054"/>
                  <a:ext cx="1311704" cy="3343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7" h="28517" extrusionOk="0">
                      <a:moveTo>
                        <a:pt x="6838" y="2005"/>
                      </a:moveTo>
                      <a:lnTo>
                        <a:pt x="6838" y="3739"/>
                      </a:lnTo>
                      <a:lnTo>
                        <a:pt x="4350" y="3739"/>
                      </a:lnTo>
                      <a:lnTo>
                        <a:pt x="4350" y="2005"/>
                      </a:lnTo>
                      <a:close/>
                      <a:moveTo>
                        <a:pt x="5594" y="12566"/>
                      </a:moveTo>
                      <a:cubicBezTo>
                        <a:pt x="6913" y="12566"/>
                        <a:pt x="7983" y="13636"/>
                        <a:pt x="7983" y="14955"/>
                      </a:cubicBezTo>
                      <a:cubicBezTo>
                        <a:pt x="7983" y="16275"/>
                        <a:pt x="6913" y="17344"/>
                        <a:pt x="5594" y="17344"/>
                      </a:cubicBezTo>
                      <a:cubicBezTo>
                        <a:pt x="4275" y="17344"/>
                        <a:pt x="3205" y="16275"/>
                        <a:pt x="3205" y="14955"/>
                      </a:cubicBezTo>
                      <a:cubicBezTo>
                        <a:pt x="3205" y="13636"/>
                        <a:pt x="4275" y="12566"/>
                        <a:pt x="5594" y="12566"/>
                      </a:cubicBezTo>
                      <a:close/>
                      <a:moveTo>
                        <a:pt x="1625" y="0"/>
                      </a:moveTo>
                      <a:lnTo>
                        <a:pt x="1625" y="26924"/>
                      </a:lnTo>
                      <a:lnTo>
                        <a:pt x="1" y="26924"/>
                      </a:lnTo>
                      <a:lnTo>
                        <a:pt x="1" y="28517"/>
                      </a:lnTo>
                      <a:lnTo>
                        <a:pt x="11187" y="28517"/>
                      </a:lnTo>
                      <a:lnTo>
                        <a:pt x="11187" y="26924"/>
                      </a:lnTo>
                      <a:lnTo>
                        <a:pt x="9563" y="26924"/>
                      </a:lnTo>
                      <a:lnTo>
                        <a:pt x="95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40"/>
                <p:cNvSpPr/>
                <p:nvPr/>
              </p:nvSpPr>
              <p:spPr>
                <a:xfrm>
                  <a:off x="444162" y="130194"/>
                  <a:ext cx="423282" cy="888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0" h="7579" extrusionOk="0">
                      <a:moveTo>
                        <a:pt x="3050" y="392"/>
                      </a:moveTo>
                      <a:lnTo>
                        <a:pt x="3050" y="2125"/>
                      </a:lnTo>
                      <a:lnTo>
                        <a:pt x="562" y="2125"/>
                      </a:lnTo>
                      <a:lnTo>
                        <a:pt x="562" y="392"/>
                      </a:lnTo>
                      <a:close/>
                      <a:moveTo>
                        <a:pt x="1" y="1"/>
                      </a:moveTo>
                      <a:lnTo>
                        <a:pt x="1" y="7578"/>
                      </a:lnTo>
                      <a:lnTo>
                        <a:pt x="3609" y="7578"/>
                      </a:lnTo>
                      <a:lnTo>
                        <a:pt x="360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40"/>
                <p:cNvSpPr/>
                <p:nvPr/>
              </p:nvSpPr>
              <p:spPr>
                <a:xfrm>
                  <a:off x="568804" y="734289"/>
                  <a:ext cx="174120" cy="1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1484" extrusionOk="0">
                      <a:moveTo>
                        <a:pt x="743" y="1"/>
                      </a:moveTo>
                      <a:cubicBezTo>
                        <a:pt x="333" y="1"/>
                        <a:pt x="1" y="333"/>
                        <a:pt x="1" y="743"/>
                      </a:cubicBezTo>
                      <a:cubicBezTo>
                        <a:pt x="1" y="1151"/>
                        <a:pt x="333" y="1483"/>
                        <a:pt x="743" y="1483"/>
                      </a:cubicBezTo>
                      <a:cubicBezTo>
                        <a:pt x="1153" y="1483"/>
                        <a:pt x="1485" y="1151"/>
                        <a:pt x="1485" y="743"/>
                      </a:cubicBezTo>
                      <a:cubicBezTo>
                        <a:pt x="1485" y="333"/>
                        <a:pt x="1153" y="1"/>
                        <a:pt x="7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40"/>
                <p:cNvSpPr/>
                <p:nvPr/>
              </p:nvSpPr>
              <p:spPr>
                <a:xfrm>
                  <a:off x="428389" y="1236258"/>
                  <a:ext cx="454815" cy="1165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" h="6269" extrusionOk="0">
                      <a:moveTo>
                        <a:pt x="207" y="0"/>
                      </a:moveTo>
                      <a:lnTo>
                        <a:pt x="1539" y="2281"/>
                      </a:lnTo>
                      <a:lnTo>
                        <a:pt x="0" y="2310"/>
                      </a:lnTo>
                      <a:cubicBezTo>
                        <a:pt x="0" y="2310"/>
                        <a:pt x="2228" y="6269"/>
                        <a:pt x="2296" y="6269"/>
                      </a:cubicBezTo>
                      <a:cubicBezTo>
                        <a:pt x="2365" y="6269"/>
                        <a:pt x="1498" y="2942"/>
                        <a:pt x="1498" y="2942"/>
                      </a:cubicBezTo>
                      <a:lnTo>
                        <a:pt x="3231" y="2942"/>
                      </a:lnTo>
                      <a:lnTo>
                        <a:pt x="246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40"/>
                <p:cNvSpPr/>
                <p:nvPr/>
              </p:nvSpPr>
              <p:spPr>
                <a:xfrm>
                  <a:off x="2980615" y="2793391"/>
                  <a:ext cx="1035809" cy="1035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4" h="8832" extrusionOk="0">
                      <a:moveTo>
                        <a:pt x="4416" y="1345"/>
                      </a:moveTo>
                      <a:cubicBezTo>
                        <a:pt x="6114" y="1345"/>
                        <a:pt x="7489" y="2720"/>
                        <a:pt x="7489" y="4416"/>
                      </a:cubicBezTo>
                      <a:cubicBezTo>
                        <a:pt x="7489" y="6112"/>
                        <a:pt x="6114" y="7488"/>
                        <a:pt x="4416" y="7488"/>
                      </a:cubicBezTo>
                      <a:cubicBezTo>
                        <a:pt x="2720" y="7488"/>
                        <a:pt x="1345" y="6112"/>
                        <a:pt x="1345" y="4416"/>
                      </a:cubicBezTo>
                      <a:cubicBezTo>
                        <a:pt x="1345" y="2720"/>
                        <a:pt x="2720" y="1345"/>
                        <a:pt x="4416" y="1345"/>
                      </a:cubicBezTo>
                      <a:close/>
                      <a:moveTo>
                        <a:pt x="4416" y="0"/>
                      </a:moveTo>
                      <a:cubicBezTo>
                        <a:pt x="1978" y="0"/>
                        <a:pt x="1" y="1976"/>
                        <a:pt x="1" y="4416"/>
                      </a:cubicBezTo>
                      <a:cubicBezTo>
                        <a:pt x="1" y="6854"/>
                        <a:pt x="1978" y="8832"/>
                        <a:pt x="4416" y="8832"/>
                      </a:cubicBezTo>
                      <a:cubicBezTo>
                        <a:pt x="6856" y="8832"/>
                        <a:pt x="8833" y="6854"/>
                        <a:pt x="8833" y="4416"/>
                      </a:cubicBezTo>
                      <a:cubicBezTo>
                        <a:pt x="8833" y="1978"/>
                        <a:pt x="6856" y="0"/>
                        <a:pt x="44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40"/>
                <p:cNvSpPr/>
                <p:nvPr/>
              </p:nvSpPr>
              <p:spPr>
                <a:xfrm>
                  <a:off x="3138205" y="2950864"/>
                  <a:ext cx="720634" cy="720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6" h="6145" extrusionOk="0">
                      <a:moveTo>
                        <a:pt x="3031" y="246"/>
                      </a:moveTo>
                      <a:lnTo>
                        <a:pt x="3031" y="246"/>
                      </a:lnTo>
                      <a:cubicBezTo>
                        <a:pt x="3006" y="420"/>
                        <a:pt x="2990" y="595"/>
                        <a:pt x="2978" y="769"/>
                      </a:cubicBezTo>
                      <a:cubicBezTo>
                        <a:pt x="2959" y="1025"/>
                        <a:pt x="2951" y="1281"/>
                        <a:pt x="2951" y="1537"/>
                      </a:cubicBezTo>
                      <a:cubicBezTo>
                        <a:pt x="2951" y="1657"/>
                        <a:pt x="2954" y="1776"/>
                        <a:pt x="2956" y="1896"/>
                      </a:cubicBezTo>
                      <a:cubicBezTo>
                        <a:pt x="2994" y="1891"/>
                        <a:pt x="3034" y="1890"/>
                        <a:pt x="3072" y="1890"/>
                      </a:cubicBezTo>
                      <a:cubicBezTo>
                        <a:pt x="3112" y="1890"/>
                        <a:pt x="3150" y="1891"/>
                        <a:pt x="3188" y="1896"/>
                      </a:cubicBezTo>
                      <a:cubicBezTo>
                        <a:pt x="3192" y="1776"/>
                        <a:pt x="3194" y="1657"/>
                        <a:pt x="3194" y="1537"/>
                      </a:cubicBezTo>
                      <a:cubicBezTo>
                        <a:pt x="3195" y="1281"/>
                        <a:pt x="3187" y="1025"/>
                        <a:pt x="3168" y="769"/>
                      </a:cubicBezTo>
                      <a:cubicBezTo>
                        <a:pt x="3156" y="595"/>
                        <a:pt x="3139" y="420"/>
                        <a:pt x="3115" y="246"/>
                      </a:cubicBezTo>
                      <a:lnTo>
                        <a:pt x="3115" y="246"/>
                      </a:lnTo>
                      <a:cubicBezTo>
                        <a:pt x="3598" y="253"/>
                        <a:pt x="4053" y="382"/>
                        <a:pt x="4450" y="604"/>
                      </a:cubicBezTo>
                      <a:cubicBezTo>
                        <a:pt x="4342" y="742"/>
                        <a:pt x="4240" y="885"/>
                        <a:pt x="4142" y="1031"/>
                      </a:cubicBezTo>
                      <a:cubicBezTo>
                        <a:pt x="3998" y="1243"/>
                        <a:pt x="3864" y="1460"/>
                        <a:pt x="3735" y="1682"/>
                      </a:cubicBezTo>
                      <a:cubicBezTo>
                        <a:pt x="3676" y="1785"/>
                        <a:pt x="3618" y="1890"/>
                        <a:pt x="3561" y="1995"/>
                      </a:cubicBezTo>
                      <a:cubicBezTo>
                        <a:pt x="3632" y="2027"/>
                        <a:pt x="3700" y="2065"/>
                        <a:pt x="3762" y="2111"/>
                      </a:cubicBezTo>
                      <a:cubicBezTo>
                        <a:pt x="3824" y="2009"/>
                        <a:pt x="3886" y="1907"/>
                        <a:pt x="3946" y="1804"/>
                      </a:cubicBezTo>
                      <a:cubicBezTo>
                        <a:pt x="4074" y="1582"/>
                        <a:pt x="4195" y="1356"/>
                        <a:pt x="4308" y="1125"/>
                      </a:cubicBezTo>
                      <a:cubicBezTo>
                        <a:pt x="4384" y="968"/>
                        <a:pt x="4456" y="809"/>
                        <a:pt x="4522" y="645"/>
                      </a:cubicBezTo>
                      <a:cubicBezTo>
                        <a:pt x="4924" y="885"/>
                        <a:pt x="5260" y="1223"/>
                        <a:pt x="5501" y="1624"/>
                      </a:cubicBezTo>
                      <a:cubicBezTo>
                        <a:pt x="5337" y="1689"/>
                        <a:pt x="5177" y="1763"/>
                        <a:pt x="5020" y="1838"/>
                      </a:cubicBezTo>
                      <a:cubicBezTo>
                        <a:pt x="4790" y="1951"/>
                        <a:pt x="4563" y="2072"/>
                        <a:pt x="4342" y="2200"/>
                      </a:cubicBezTo>
                      <a:cubicBezTo>
                        <a:pt x="4238" y="2259"/>
                        <a:pt x="4137" y="2321"/>
                        <a:pt x="4035" y="2383"/>
                      </a:cubicBezTo>
                      <a:cubicBezTo>
                        <a:pt x="4080" y="2447"/>
                        <a:pt x="4118" y="2513"/>
                        <a:pt x="4151" y="2584"/>
                      </a:cubicBezTo>
                      <a:cubicBezTo>
                        <a:pt x="4255" y="2527"/>
                        <a:pt x="4360" y="2470"/>
                        <a:pt x="4463" y="2410"/>
                      </a:cubicBezTo>
                      <a:cubicBezTo>
                        <a:pt x="4685" y="2283"/>
                        <a:pt x="4903" y="2147"/>
                        <a:pt x="5116" y="2005"/>
                      </a:cubicBezTo>
                      <a:cubicBezTo>
                        <a:pt x="5260" y="1906"/>
                        <a:pt x="5403" y="1804"/>
                        <a:pt x="5542" y="1695"/>
                      </a:cubicBezTo>
                      <a:cubicBezTo>
                        <a:pt x="5763" y="2092"/>
                        <a:pt x="5894" y="2547"/>
                        <a:pt x="5901" y="3032"/>
                      </a:cubicBezTo>
                      <a:cubicBezTo>
                        <a:pt x="5725" y="3007"/>
                        <a:pt x="5551" y="2990"/>
                        <a:pt x="5376" y="2977"/>
                      </a:cubicBezTo>
                      <a:cubicBezTo>
                        <a:pt x="5120" y="2960"/>
                        <a:pt x="4865" y="2952"/>
                        <a:pt x="4609" y="2952"/>
                      </a:cubicBezTo>
                      <a:cubicBezTo>
                        <a:pt x="4489" y="2952"/>
                        <a:pt x="4370" y="2953"/>
                        <a:pt x="4251" y="2957"/>
                      </a:cubicBezTo>
                      <a:cubicBezTo>
                        <a:pt x="4254" y="2995"/>
                        <a:pt x="4257" y="3034"/>
                        <a:pt x="4257" y="3073"/>
                      </a:cubicBezTo>
                      <a:cubicBezTo>
                        <a:pt x="4257" y="3113"/>
                        <a:pt x="4254" y="3151"/>
                        <a:pt x="4251" y="3189"/>
                      </a:cubicBezTo>
                      <a:cubicBezTo>
                        <a:pt x="4370" y="3192"/>
                        <a:pt x="4489" y="3195"/>
                        <a:pt x="4609" y="3195"/>
                      </a:cubicBezTo>
                      <a:cubicBezTo>
                        <a:pt x="4865" y="3195"/>
                        <a:pt x="5120" y="3186"/>
                        <a:pt x="5376" y="3169"/>
                      </a:cubicBezTo>
                      <a:cubicBezTo>
                        <a:pt x="5551" y="3156"/>
                        <a:pt x="5725" y="3140"/>
                        <a:pt x="5901" y="3114"/>
                      </a:cubicBezTo>
                      <a:lnTo>
                        <a:pt x="5901" y="3114"/>
                      </a:lnTo>
                      <a:cubicBezTo>
                        <a:pt x="5894" y="3599"/>
                        <a:pt x="5763" y="4054"/>
                        <a:pt x="5542" y="4451"/>
                      </a:cubicBezTo>
                      <a:cubicBezTo>
                        <a:pt x="5403" y="4342"/>
                        <a:pt x="5260" y="4241"/>
                        <a:pt x="5116" y="4142"/>
                      </a:cubicBezTo>
                      <a:cubicBezTo>
                        <a:pt x="4903" y="3999"/>
                        <a:pt x="4685" y="3863"/>
                        <a:pt x="4463" y="3736"/>
                      </a:cubicBezTo>
                      <a:cubicBezTo>
                        <a:pt x="4360" y="3677"/>
                        <a:pt x="4257" y="3619"/>
                        <a:pt x="4151" y="3562"/>
                      </a:cubicBezTo>
                      <a:cubicBezTo>
                        <a:pt x="4118" y="3633"/>
                        <a:pt x="4080" y="3699"/>
                        <a:pt x="4035" y="3763"/>
                      </a:cubicBezTo>
                      <a:cubicBezTo>
                        <a:pt x="4137" y="3825"/>
                        <a:pt x="4238" y="3887"/>
                        <a:pt x="4342" y="3947"/>
                      </a:cubicBezTo>
                      <a:cubicBezTo>
                        <a:pt x="4563" y="4074"/>
                        <a:pt x="4790" y="4195"/>
                        <a:pt x="5020" y="4308"/>
                      </a:cubicBezTo>
                      <a:cubicBezTo>
                        <a:pt x="5178" y="4383"/>
                        <a:pt x="5337" y="4457"/>
                        <a:pt x="5501" y="4522"/>
                      </a:cubicBezTo>
                      <a:cubicBezTo>
                        <a:pt x="5260" y="4923"/>
                        <a:pt x="4924" y="5261"/>
                        <a:pt x="4522" y="5501"/>
                      </a:cubicBezTo>
                      <a:cubicBezTo>
                        <a:pt x="4456" y="5337"/>
                        <a:pt x="4384" y="5178"/>
                        <a:pt x="4308" y="5021"/>
                      </a:cubicBezTo>
                      <a:cubicBezTo>
                        <a:pt x="4195" y="4790"/>
                        <a:pt x="4074" y="4564"/>
                        <a:pt x="3946" y="4342"/>
                      </a:cubicBezTo>
                      <a:cubicBezTo>
                        <a:pt x="3886" y="4239"/>
                        <a:pt x="3826" y="4137"/>
                        <a:pt x="3762" y="4036"/>
                      </a:cubicBezTo>
                      <a:cubicBezTo>
                        <a:pt x="3700" y="4081"/>
                        <a:pt x="3632" y="4119"/>
                        <a:pt x="3561" y="4152"/>
                      </a:cubicBezTo>
                      <a:cubicBezTo>
                        <a:pt x="3618" y="4256"/>
                        <a:pt x="3676" y="4361"/>
                        <a:pt x="3735" y="4464"/>
                      </a:cubicBezTo>
                      <a:cubicBezTo>
                        <a:pt x="3864" y="4686"/>
                        <a:pt x="3998" y="4904"/>
                        <a:pt x="4142" y="5116"/>
                      </a:cubicBezTo>
                      <a:cubicBezTo>
                        <a:pt x="4240" y="5261"/>
                        <a:pt x="4342" y="5404"/>
                        <a:pt x="4450" y="5542"/>
                      </a:cubicBezTo>
                      <a:cubicBezTo>
                        <a:pt x="4055" y="5764"/>
                        <a:pt x="3598" y="5893"/>
                        <a:pt x="3115" y="5900"/>
                      </a:cubicBezTo>
                      <a:cubicBezTo>
                        <a:pt x="3139" y="5726"/>
                        <a:pt x="3156" y="5551"/>
                        <a:pt x="3168" y="5377"/>
                      </a:cubicBezTo>
                      <a:cubicBezTo>
                        <a:pt x="3187" y="5121"/>
                        <a:pt x="3195" y="4865"/>
                        <a:pt x="3194" y="4610"/>
                      </a:cubicBezTo>
                      <a:cubicBezTo>
                        <a:pt x="3194" y="4489"/>
                        <a:pt x="3192" y="4371"/>
                        <a:pt x="3188" y="4251"/>
                      </a:cubicBezTo>
                      <a:cubicBezTo>
                        <a:pt x="3150" y="4255"/>
                        <a:pt x="3112" y="4256"/>
                        <a:pt x="3072" y="4256"/>
                      </a:cubicBezTo>
                      <a:cubicBezTo>
                        <a:pt x="3034" y="4256"/>
                        <a:pt x="2994" y="4255"/>
                        <a:pt x="2956" y="4251"/>
                      </a:cubicBezTo>
                      <a:cubicBezTo>
                        <a:pt x="2954" y="4371"/>
                        <a:pt x="2951" y="4489"/>
                        <a:pt x="2951" y="4610"/>
                      </a:cubicBezTo>
                      <a:cubicBezTo>
                        <a:pt x="2951" y="4865"/>
                        <a:pt x="2959" y="5121"/>
                        <a:pt x="2978" y="5377"/>
                      </a:cubicBezTo>
                      <a:cubicBezTo>
                        <a:pt x="2990" y="5551"/>
                        <a:pt x="3006" y="5726"/>
                        <a:pt x="3031" y="5900"/>
                      </a:cubicBezTo>
                      <a:cubicBezTo>
                        <a:pt x="2546" y="5893"/>
                        <a:pt x="2091" y="5764"/>
                        <a:pt x="1696" y="5542"/>
                      </a:cubicBezTo>
                      <a:cubicBezTo>
                        <a:pt x="1804" y="5404"/>
                        <a:pt x="1905" y="5261"/>
                        <a:pt x="2004" y="5116"/>
                      </a:cubicBezTo>
                      <a:cubicBezTo>
                        <a:pt x="2146" y="4904"/>
                        <a:pt x="2282" y="4686"/>
                        <a:pt x="2411" y="4464"/>
                      </a:cubicBezTo>
                      <a:cubicBezTo>
                        <a:pt x="2470" y="4361"/>
                        <a:pt x="2528" y="4256"/>
                        <a:pt x="2585" y="4152"/>
                      </a:cubicBezTo>
                      <a:cubicBezTo>
                        <a:pt x="2512" y="4119"/>
                        <a:pt x="2446" y="4081"/>
                        <a:pt x="2384" y="4036"/>
                      </a:cubicBezTo>
                      <a:cubicBezTo>
                        <a:pt x="2320" y="4136"/>
                        <a:pt x="2259" y="4239"/>
                        <a:pt x="2200" y="4342"/>
                      </a:cubicBezTo>
                      <a:cubicBezTo>
                        <a:pt x="2071" y="4564"/>
                        <a:pt x="1950" y="4790"/>
                        <a:pt x="1838" y="5021"/>
                      </a:cubicBezTo>
                      <a:cubicBezTo>
                        <a:pt x="1762" y="5178"/>
                        <a:pt x="1688" y="5337"/>
                        <a:pt x="1623" y="5501"/>
                      </a:cubicBezTo>
                      <a:cubicBezTo>
                        <a:pt x="1222" y="5261"/>
                        <a:pt x="886" y="4923"/>
                        <a:pt x="645" y="4522"/>
                      </a:cubicBezTo>
                      <a:cubicBezTo>
                        <a:pt x="808" y="4457"/>
                        <a:pt x="968" y="4383"/>
                        <a:pt x="1126" y="4308"/>
                      </a:cubicBezTo>
                      <a:cubicBezTo>
                        <a:pt x="1356" y="4195"/>
                        <a:pt x="1582" y="4074"/>
                        <a:pt x="1803" y="3947"/>
                      </a:cubicBezTo>
                      <a:cubicBezTo>
                        <a:pt x="1906" y="3887"/>
                        <a:pt x="2009" y="3825"/>
                        <a:pt x="2111" y="3763"/>
                      </a:cubicBezTo>
                      <a:cubicBezTo>
                        <a:pt x="2066" y="3699"/>
                        <a:pt x="2026" y="3633"/>
                        <a:pt x="1995" y="3562"/>
                      </a:cubicBezTo>
                      <a:cubicBezTo>
                        <a:pt x="1889" y="3619"/>
                        <a:pt x="1785" y="3677"/>
                        <a:pt x="1681" y="3736"/>
                      </a:cubicBezTo>
                      <a:cubicBezTo>
                        <a:pt x="1459" y="3863"/>
                        <a:pt x="1242" y="3999"/>
                        <a:pt x="1030" y="4142"/>
                      </a:cubicBezTo>
                      <a:cubicBezTo>
                        <a:pt x="886" y="4241"/>
                        <a:pt x="743" y="4342"/>
                        <a:pt x="604" y="4451"/>
                      </a:cubicBezTo>
                      <a:cubicBezTo>
                        <a:pt x="381" y="4054"/>
                        <a:pt x="252" y="3599"/>
                        <a:pt x="245" y="3114"/>
                      </a:cubicBezTo>
                      <a:lnTo>
                        <a:pt x="245" y="3114"/>
                      </a:lnTo>
                      <a:cubicBezTo>
                        <a:pt x="419" y="3140"/>
                        <a:pt x="594" y="3155"/>
                        <a:pt x="768" y="3169"/>
                      </a:cubicBezTo>
                      <a:cubicBezTo>
                        <a:pt x="1026" y="3186"/>
                        <a:pt x="1281" y="3195"/>
                        <a:pt x="1537" y="3195"/>
                      </a:cubicBezTo>
                      <a:cubicBezTo>
                        <a:pt x="1656" y="3195"/>
                        <a:pt x="1776" y="3192"/>
                        <a:pt x="1895" y="3189"/>
                      </a:cubicBezTo>
                      <a:cubicBezTo>
                        <a:pt x="1891" y="3151"/>
                        <a:pt x="1889" y="3113"/>
                        <a:pt x="1889" y="3073"/>
                      </a:cubicBezTo>
                      <a:cubicBezTo>
                        <a:pt x="1889" y="3034"/>
                        <a:pt x="1891" y="2995"/>
                        <a:pt x="1895" y="2957"/>
                      </a:cubicBezTo>
                      <a:cubicBezTo>
                        <a:pt x="1776" y="2953"/>
                        <a:pt x="1656" y="2952"/>
                        <a:pt x="1537" y="2952"/>
                      </a:cubicBezTo>
                      <a:cubicBezTo>
                        <a:pt x="1281" y="2952"/>
                        <a:pt x="1026" y="2960"/>
                        <a:pt x="768" y="2977"/>
                      </a:cubicBezTo>
                      <a:cubicBezTo>
                        <a:pt x="594" y="2990"/>
                        <a:pt x="419" y="3007"/>
                        <a:pt x="245" y="3032"/>
                      </a:cubicBezTo>
                      <a:cubicBezTo>
                        <a:pt x="252" y="2547"/>
                        <a:pt x="381" y="2092"/>
                        <a:pt x="604" y="1695"/>
                      </a:cubicBezTo>
                      <a:cubicBezTo>
                        <a:pt x="743" y="1804"/>
                        <a:pt x="886" y="1906"/>
                        <a:pt x="1030" y="2005"/>
                      </a:cubicBezTo>
                      <a:cubicBezTo>
                        <a:pt x="1242" y="2147"/>
                        <a:pt x="1459" y="2283"/>
                        <a:pt x="1681" y="2410"/>
                      </a:cubicBezTo>
                      <a:cubicBezTo>
                        <a:pt x="1785" y="2470"/>
                        <a:pt x="1889" y="2527"/>
                        <a:pt x="1995" y="2584"/>
                      </a:cubicBezTo>
                      <a:cubicBezTo>
                        <a:pt x="2026" y="2513"/>
                        <a:pt x="2066" y="2447"/>
                        <a:pt x="2111" y="2383"/>
                      </a:cubicBezTo>
                      <a:cubicBezTo>
                        <a:pt x="2009" y="2321"/>
                        <a:pt x="1906" y="2259"/>
                        <a:pt x="1803" y="2200"/>
                      </a:cubicBezTo>
                      <a:cubicBezTo>
                        <a:pt x="1582" y="2072"/>
                        <a:pt x="1356" y="1951"/>
                        <a:pt x="1126" y="1838"/>
                      </a:cubicBezTo>
                      <a:cubicBezTo>
                        <a:pt x="968" y="1763"/>
                        <a:pt x="808" y="1689"/>
                        <a:pt x="645" y="1624"/>
                      </a:cubicBezTo>
                      <a:cubicBezTo>
                        <a:pt x="886" y="1223"/>
                        <a:pt x="1222" y="885"/>
                        <a:pt x="1623" y="645"/>
                      </a:cubicBezTo>
                      <a:cubicBezTo>
                        <a:pt x="1688" y="809"/>
                        <a:pt x="1762" y="968"/>
                        <a:pt x="1838" y="1125"/>
                      </a:cubicBezTo>
                      <a:cubicBezTo>
                        <a:pt x="1950" y="1356"/>
                        <a:pt x="2071" y="1582"/>
                        <a:pt x="2200" y="1804"/>
                      </a:cubicBezTo>
                      <a:cubicBezTo>
                        <a:pt x="2259" y="1907"/>
                        <a:pt x="2320" y="2009"/>
                        <a:pt x="2384" y="2111"/>
                      </a:cubicBezTo>
                      <a:cubicBezTo>
                        <a:pt x="2446" y="2065"/>
                        <a:pt x="2512" y="2027"/>
                        <a:pt x="2585" y="1995"/>
                      </a:cubicBezTo>
                      <a:cubicBezTo>
                        <a:pt x="2528" y="1890"/>
                        <a:pt x="2470" y="1785"/>
                        <a:pt x="2411" y="1682"/>
                      </a:cubicBezTo>
                      <a:cubicBezTo>
                        <a:pt x="2282" y="1460"/>
                        <a:pt x="2146" y="1243"/>
                        <a:pt x="2004" y="1031"/>
                      </a:cubicBezTo>
                      <a:cubicBezTo>
                        <a:pt x="1905" y="885"/>
                        <a:pt x="1804" y="742"/>
                        <a:pt x="1696" y="604"/>
                      </a:cubicBezTo>
                      <a:cubicBezTo>
                        <a:pt x="2091" y="382"/>
                        <a:pt x="2546" y="253"/>
                        <a:pt x="3031" y="246"/>
                      </a:cubicBezTo>
                      <a:close/>
                      <a:moveTo>
                        <a:pt x="3072" y="0"/>
                      </a:moveTo>
                      <a:cubicBezTo>
                        <a:pt x="1376" y="0"/>
                        <a:pt x="1" y="1377"/>
                        <a:pt x="1" y="3073"/>
                      </a:cubicBezTo>
                      <a:cubicBezTo>
                        <a:pt x="1" y="4769"/>
                        <a:pt x="1376" y="6145"/>
                        <a:pt x="3072" y="6145"/>
                      </a:cubicBezTo>
                      <a:cubicBezTo>
                        <a:pt x="4770" y="6145"/>
                        <a:pt x="6145" y="4769"/>
                        <a:pt x="6145" y="3073"/>
                      </a:cubicBezTo>
                      <a:cubicBezTo>
                        <a:pt x="6145" y="1377"/>
                        <a:pt x="4770" y="0"/>
                        <a:pt x="307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40"/>
                <p:cNvSpPr/>
                <p:nvPr/>
              </p:nvSpPr>
              <p:spPr>
                <a:xfrm>
                  <a:off x="3389599" y="3202257"/>
                  <a:ext cx="217738" cy="217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58" extrusionOk="0">
                      <a:moveTo>
                        <a:pt x="928" y="0"/>
                      </a:moveTo>
                      <a:cubicBezTo>
                        <a:pt x="858" y="0"/>
                        <a:pt x="801" y="58"/>
                        <a:pt x="801" y="129"/>
                      </a:cubicBezTo>
                      <a:cubicBezTo>
                        <a:pt x="801" y="200"/>
                        <a:pt x="858" y="256"/>
                        <a:pt x="928" y="256"/>
                      </a:cubicBezTo>
                      <a:cubicBezTo>
                        <a:pt x="999" y="256"/>
                        <a:pt x="1057" y="200"/>
                        <a:pt x="1057" y="129"/>
                      </a:cubicBezTo>
                      <a:cubicBezTo>
                        <a:pt x="1057" y="58"/>
                        <a:pt x="999" y="0"/>
                        <a:pt x="928" y="0"/>
                      </a:cubicBezTo>
                      <a:close/>
                      <a:moveTo>
                        <a:pt x="363" y="235"/>
                      </a:moveTo>
                      <a:cubicBezTo>
                        <a:pt x="330" y="235"/>
                        <a:pt x="297" y="248"/>
                        <a:pt x="272" y="273"/>
                      </a:cubicBezTo>
                      <a:cubicBezTo>
                        <a:pt x="223" y="323"/>
                        <a:pt x="223" y="403"/>
                        <a:pt x="272" y="454"/>
                      </a:cubicBezTo>
                      <a:cubicBezTo>
                        <a:pt x="297" y="479"/>
                        <a:pt x="330" y="491"/>
                        <a:pt x="363" y="491"/>
                      </a:cubicBezTo>
                      <a:cubicBezTo>
                        <a:pt x="396" y="491"/>
                        <a:pt x="429" y="479"/>
                        <a:pt x="453" y="454"/>
                      </a:cubicBezTo>
                      <a:cubicBezTo>
                        <a:pt x="504" y="403"/>
                        <a:pt x="504" y="323"/>
                        <a:pt x="453" y="273"/>
                      </a:cubicBezTo>
                      <a:cubicBezTo>
                        <a:pt x="429" y="248"/>
                        <a:pt x="396" y="235"/>
                        <a:pt x="363" y="235"/>
                      </a:cubicBezTo>
                      <a:close/>
                      <a:moveTo>
                        <a:pt x="1494" y="235"/>
                      </a:moveTo>
                      <a:cubicBezTo>
                        <a:pt x="1462" y="235"/>
                        <a:pt x="1429" y="248"/>
                        <a:pt x="1405" y="273"/>
                      </a:cubicBezTo>
                      <a:cubicBezTo>
                        <a:pt x="1354" y="323"/>
                        <a:pt x="1354" y="403"/>
                        <a:pt x="1405" y="454"/>
                      </a:cubicBezTo>
                      <a:cubicBezTo>
                        <a:pt x="1429" y="479"/>
                        <a:pt x="1462" y="491"/>
                        <a:pt x="1494" y="491"/>
                      </a:cubicBezTo>
                      <a:cubicBezTo>
                        <a:pt x="1527" y="491"/>
                        <a:pt x="1559" y="479"/>
                        <a:pt x="1584" y="454"/>
                      </a:cubicBezTo>
                      <a:cubicBezTo>
                        <a:pt x="1635" y="403"/>
                        <a:pt x="1635" y="323"/>
                        <a:pt x="1584" y="273"/>
                      </a:cubicBezTo>
                      <a:cubicBezTo>
                        <a:pt x="1559" y="248"/>
                        <a:pt x="1527" y="235"/>
                        <a:pt x="1494" y="235"/>
                      </a:cubicBezTo>
                      <a:close/>
                      <a:moveTo>
                        <a:pt x="128" y="800"/>
                      </a:moveTo>
                      <a:cubicBezTo>
                        <a:pt x="58" y="800"/>
                        <a:pt x="1" y="858"/>
                        <a:pt x="1" y="929"/>
                      </a:cubicBezTo>
                      <a:cubicBezTo>
                        <a:pt x="1" y="1000"/>
                        <a:pt x="58" y="1056"/>
                        <a:pt x="128" y="1056"/>
                      </a:cubicBezTo>
                      <a:cubicBezTo>
                        <a:pt x="199" y="1056"/>
                        <a:pt x="257" y="1000"/>
                        <a:pt x="257" y="929"/>
                      </a:cubicBezTo>
                      <a:cubicBezTo>
                        <a:pt x="257" y="858"/>
                        <a:pt x="199" y="800"/>
                        <a:pt x="128" y="800"/>
                      </a:cubicBezTo>
                      <a:close/>
                      <a:moveTo>
                        <a:pt x="1728" y="800"/>
                      </a:moveTo>
                      <a:cubicBezTo>
                        <a:pt x="1658" y="800"/>
                        <a:pt x="1601" y="858"/>
                        <a:pt x="1601" y="929"/>
                      </a:cubicBezTo>
                      <a:cubicBezTo>
                        <a:pt x="1601" y="1000"/>
                        <a:pt x="1658" y="1056"/>
                        <a:pt x="1728" y="1056"/>
                      </a:cubicBezTo>
                      <a:cubicBezTo>
                        <a:pt x="1729" y="1056"/>
                        <a:pt x="1730" y="1056"/>
                        <a:pt x="1731" y="1056"/>
                      </a:cubicBezTo>
                      <a:cubicBezTo>
                        <a:pt x="1800" y="1056"/>
                        <a:pt x="1857" y="999"/>
                        <a:pt x="1857" y="929"/>
                      </a:cubicBezTo>
                      <a:cubicBezTo>
                        <a:pt x="1857" y="858"/>
                        <a:pt x="1799" y="800"/>
                        <a:pt x="1728" y="800"/>
                      </a:cubicBezTo>
                      <a:close/>
                      <a:moveTo>
                        <a:pt x="363" y="1367"/>
                      </a:moveTo>
                      <a:cubicBezTo>
                        <a:pt x="330" y="1367"/>
                        <a:pt x="297" y="1379"/>
                        <a:pt x="272" y="1404"/>
                      </a:cubicBezTo>
                      <a:cubicBezTo>
                        <a:pt x="223" y="1455"/>
                        <a:pt x="223" y="1535"/>
                        <a:pt x="272" y="1585"/>
                      </a:cubicBezTo>
                      <a:cubicBezTo>
                        <a:pt x="297" y="1610"/>
                        <a:pt x="330" y="1623"/>
                        <a:pt x="363" y="1623"/>
                      </a:cubicBezTo>
                      <a:cubicBezTo>
                        <a:pt x="396" y="1623"/>
                        <a:pt x="429" y="1610"/>
                        <a:pt x="453" y="1585"/>
                      </a:cubicBezTo>
                      <a:cubicBezTo>
                        <a:pt x="504" y="1535"/>
                        <a:pt x="504" y="1453"/>
                        <a:pt x="453" y="1404"/>
                      </a:cubicBezTo>
                      <a:cubicBezTo>
                        <a:pt x="429" y="1379"/>
                        <a:pt x="396" y="1367"/>
                        <a:pt x="363" y="1367"/>
                      </a:cubicBezTo>
                      <a:close/>
                      <a:moveTo>
                        <a:pt x="1494" y="1367"/>
                      </a:moveTo>
                      <a:cubicBezTo>
                        <a:pt x="1462" y="1367"/>
                        <a:pt x="1429" y="1379"/>
                        <a:pt x="1405" y="1404"/>
                      </a:cubicBezTo>
                      <a:cubicBezTo>
                        <a:pt x="1354" y="1455"/>
                        <a:pt x="1354" y="1535"/>
                        <a:pt x="1405" y="1585"/>
                      </a:cubicBezTo>
                      <a:cubicBezTo>
                        <a:pt x="1429" y="1610"/>
                        <a:pt x="1462" y="1623"/>
                        <a:pt x="1494" y="1623"/>
                      </a:cubicBezTo>
                      <a:cubicBezTo>
                        <a:pt x="1527" y="1623"/>
                        <a:pt x="1559" y="1610"/>
                        <a:pt x="1584" y="1585"/>
                      </a:cubicBezTo>
                      <a:cubicBezTo>
                        <a:pt x="1635" y="1535"/>
                        <a:pt x="1635" y="1453"/>
                        <a:pt x="1584" y="1404"/>
                      </a:cubicBezTo>
                      <a:cubicBezTo>
                        <a:pt x="1559" y="1379"/>
                        <a:pt x="1527" y="1367"/>
                        <a:pt x="1494" y="1367"/>
                      </a:cubicBezTo>
                      <a:close/>
                      <a:moveTo>
                        <a:pt x="928" y="1600"/>
                      </a:moveTo>
                      <a:cubicBezTo>
                        <a:pt x="858" y="1600"/>
                        <a:pt x="801" y="1658"/>
                        <a:pt x="801" y="1729"/>
                      </a:cubicBezTo>
                      <a:cubicBezTo>
                        <a:pt x="801" y="1800"/>
                        <a:pt x="858" y="1858"/>
                        <a:pt x="928" y="1858"/>
                      </a:cubicBezTo>
                      <a:cubicBezTo>
                        <a:pt x="999" y="1858"/>
                        <a:pt x="1057" y="1800"/>
                        <a:pt x="1057" y="1729"/>
                      </a:cubicBezTo>
                      <a:cubicBezTo>
                        <a:pt x="1057" y="1658"/>
                        <a:pt x="999" y="1600"/>
                        <a:pt x="928" y="160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40"/>
                <p:cNvSpPr/>
                <p:nvPr/>
              </p:nvSpPr>
              <p:spPr>
                <a:xfrm>
                  <a:off x="3159897" y="3432427"/>
                  <a:ext cx="1642" cy="3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32" extrusionOk="0">
                      <a:moveTo>
                        <a:pt x="1" y="1"/>
                      </a:moveTo>
                      <a:cubicBezTo>
                        <a:pt x="5" y="11"/>
                        <a:pt x="9" y="22"/>
                        <a:pt x="14" y="32"/>
                      </a:cubicBezTo>
                      <a:lnTo>
                        <a:pt x="14" y="32"/>
                      </a:lnTo>
                      <a:cubicBezTo>
                        <a:pt x="9" y="22"/>
                        <a:pt x="5" y="11"/>
                        <a:pt x="1" y="1"/>
                      </a:cubicBezTo>
                      <a:close/>
                    </a:path>
                  </a:pathLst>
                </a:custGeom>
                <a:solidFill>
                  <a:srgbClr val="D2D6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40"/>
                <p:cNvSpPr/>
                <p:nvPr/>
              </p:nvSpPr>
              <p:spPr>
                <a:xfrm>
                  <a:off x="4059709" y="2236199"/>
                  <a:ext cx="198039" cy="43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9" h="374" extrusionOk="0">
                      <a:moveTo>
                        <a:pt x="845" y="0"/>
                      </a:moveTo>
                      <a:cubicBezTo>
                        <a:pt x="474" y="0"/>
                        <a:pt x="153" y="153"/>
                        <a:pt x="1" y="374"/>
                      </a:cubicBezTo>
                      <a:lnTo>
                        <a:pt x="1688" y="374"/>
                      </a:lnTo>
                      <a:cubicBezTo>
                        <a:pt x="1536" y="153"/>
                        <a:pt x="1215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40"/>
                <p:cNvSpPr/>
                <p:nvPr/>
              </p:nvSpPr>
              <p:spPr>
                <a:xfrm>
                  <a:off x="4059709" y="2348411"/>
                  <a:ext cx="198039" cy="43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9" h="374" extrusionOk="0">
                      <a:moveTo>
                        <a:pt x="1" y="0"/>
                      </a:moveTo>
                      <a:cubicBezTo>
                        <a:pt x="153" y="221"/>
                        <a:pt x="474" y="373"/>
                        <a:pt x="845" y="373"/>
                      </a:cubicBezTo>
                      <a:cubicBezTo>
                        <a:pt x="1215" y="373"/>
                        <a:pt x="1536" y="221"/>
                        <a:pt x="16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40"/>
                <p:cNvSpPr/>
                <p:nvPr/>
              </p:nvSpPr>
              <p:spPr>
                <a:xfrm>
                  <a:off x="5715110" y="2314290"/>
                  <a:ext cx="198039" cy="43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9" h="372" extrusionOk="0">
                      <a:moveTo>
                        <a:pt x="844" y="0"/>
                      </a:moveTo>
                      <a:cubicBezTo>
                        <a:pt x="474" y="0"/>
                        <a:pt x="153" y="151"/>
                        <a:pt x="0" y="372"/>
                      </a:cubicBezTo>
                      <a:lnTo>
                        <a:pt x="1688" y="372"/>
                      </a:lnTo>
                      <a:cubicBezTo>
                        <a:pt x="1537" y="151"/>
                        <a:pt x="121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40"/>
                <p:cNvSpPr/>
                <p:nvPr/>
              </p:nvSpPr>
              <p:spPr>
                <a:xfrm>
                  <a:off x="1959678" y="2835134"/>
                  <a:ext cx="911286" cy="575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2" h="4906" extrusionOk="0">
                      <a:moveTo>
                        <a:pt x="760" y="1"/>
                      </a:moveTo>
                      <a:cubicBezTo>
                        <a:pt x="623" y="485"/>
                        <a:pt x="478" y="965"/>
                        <a:pt x="374" y="1428"/>
                      </a:cubicBezTo>
                      <a:cubicBezTo>
                        <a:pt x="1" y="3089"/>
                        <a:pt x="1493" y="3955"/>
                        <a:pt x="3359" y="4432"/>
                      </a:cubicBezTo>
                      <a:cubicBezTo>
                        <a:pt x="3987" y="4591"/>
                        <a:pt x="6989" y="4841"/>
                        <a:pt x="7644" y="4895"/>
                      </a:cubicBezTo>
                      <a:lnTo>
                        <a:pt x="7644" y="4895"/>
                      </a:lnTo>
                      <a:cubicBezTo>
                        <a:pt x="7504" y="4883"/>
                        <a:pt x="7364" y="4871"/>
                        <a:pt x="7228" y="4859"/>
                      </a:cubicBezTo>
                      <a:cubicBezTo>
                        <a:pt x="7191" y="4593"/>
                        <a:pt x="7171" y="4323"/>
                        <a:pt x="7171" y="4047"/>
                      </a:cubicBezTo>
                      <a:cubicBezTo>
                        <a:pt x="7171" y="3352"/>
                        <a:pt x="7291" y="2683"/>
                        <a:pt x="7512" y="2061"/>
                      </a:cubicBezTo>
                      <a:cubicBezTo>
                        <a:pt x="4651" y="1317"/>
                        <a:pt x="2101" y="553"/>
                        <a:pt x="760" y="1"/>
                      </a:cubicBezTo>
                      <a:close/>
                      <a:moveTo>
                        <a:pt x="7644" y="4895"/>
                      </a:moveTo>
                      <a:lnTo>
                        <a:pt x="7644" y="4895"/>
                      </a:lnTo>
                      <a:cubicBezTo>
                        <a:pt x="7652" y="4896"/>
                        <a:pt x="7660" y="4896"/>
                        <a:pt x="7667" y="4897"/>
                      </a:cubicBezTo>
                      <a:cubicBezTo>
                        <a:pt x="7701" y="4900"/>
                        <a:pt x="7736" y="4903"/>
                        <a:pt x="7770" y="4905"/>
                      </a:cubicBezTo>
                      <a:cubicBezTo>
                        <a:pt x="7772" y="4905"/>
                        <a:pt x="7727" y="4902"/>
                        <a:pt x="7644" y="489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40"/>
                <p:cNvSpPr/>
                <p:nvPr/>
              </p:nvSpPr>
              <p:spPr>
                <a:xfrm>
                  <a:off x="5715110" y="2426268"/>
                  <a:ext cx="198157" cy="43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0" h="374" extrusionOk="0">
                      <a:moveTo>
                        <a:pt x="0" y="1"/>
                      </a:moveTo>
                      <a:cubicBezTo>
                        <a:pt x="153" y="221"/>
                        <a:pt x="474" y="374"/>
                        <a:pt x="844" y="374"/>
                      </a:cubicBezTo>
                      <a:cubicBezTo>
                        <a:pt x="1216" y="374"/>
                        <a:pt x="1537" y="221"/>
                        <a:pt x="168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40"/>
                <p:cNvSpPr/>
                <p:nvPr/>
              </p:nvSpPr>
              <p:spPr>
                <a:xfrm>
                  <a:off x="8403524" y="3374152"/>
                  <a:ext cx="934854" cy="118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3" h="1011" extrusionOk="0">
                      <a:moveTo>
                        <a:pt x="1794" y="0"/>
                      </a:moveTo>
                      <a:cubicBezTo>
                        <a:pt x="1763" y="339"/>
                        <a:pt x="1704" y="672"/>
                        <a:pt x="1617" y="992"/>
                      </a:cubicBezTo>
                      <a:lnTo>
                        <a:pt x="6" y="992"/>
                      </a:lnTo>
                      <a:cubicBezTo>
                        <a:pt x="5" y="998"/>
                        <a:pt x="2" y="1005"/>
                        <a:pt x="0" y="1011"/>
                      </a:cubicBezTo>
                      <a:lnTo>
                        <a:pt x="6300" y="1011"/>
                      </a:lnTo>
                      <a:cubicBezTo>
                        <a:pt x="7027" y="1011"/>
                        <a:pt x="7656" y="601"/>
                        <a:pt x="797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40"/>
                <p:cNvSpPr/>
                <p:nvPr/>
              </p:nvSpPr>
              <p:spPr>
                <a:xfrm>
                  <a:off x="9014187" y="2932806"/>
                  <a:ext cx="349412" cy="40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" h="3414" extrusionOk="0">
                      <a:moveTo>
                        <a:pt x="2193" y="0"/>
                      </a:moveTo>
                      <a:cubicBezTo>
                        <a:pt x="884" y="0"/>
                        <a:pt x="1" y="1336"/>
                        <a:pt x="511" y="2540"/>
                      </a:cubicBezTo>
                      <a:lnTo>
                        <a:pt x="761" y="3132"/>
                      </a:lnTo>
                      <a:cubicBezTo>
                        <a:pt x="833" y="3302"/>
                        <a:pt x="1000" y="3414"/>
                        <a:pt x="1185" y="3414"/>
                      </a:cubicBezTo>
                      <a:lnTo>
                        <a:pt x="2899" y="3414"/>
                      </a:lnTo>
                      <a:cubicBezTo>
                        <a:pt x="2951" y="3240"/>
                        <a:pt x="2979" y="3057"/>
                        <a:pt x="2979" y="2868"/>
                      </a:cubicBezTo>
                      <a:lnTo>
                        <a:pt x="2979" y="2427"/>
                      </a:lnTo>
                      <a:cubicBezTo>
                        <a:pt x="2979" y="2544"/>
                        <a:pt x="2962" y="2657"/>
                        <a:pt x="2930" y="2765"/>
                      </a:cubicBezTo>
                      <a:lnTo>
                        <a:pt x="1867" y="2765"/>
                      </a:lnTo>
                      <a:cubicBezTo>
                        <a:pt x="1754" y="2765"/>
                        <a:pt x="1649" y="2696"/>
                        <a:pt x="1605" y="2591"/>
                      </a:cubicBezTo>
                      <a:lnTo>
                        <a:pt x="1508" y="2359"/>
                      </a:lnTo>
                      <a:cubicBezTo>
                        <a:pt x="1164" y="1548"/>
                        <a:pt x="1759" y="649"/>
                        <a:pt x="2640" y="649"/>
                      </a:cubicBezTo>
                      <a:lnTo>
                        <a:pt x="2979" y="649"/>
                      </a:lnTo>
                      <a:lnTo>
                        <a:pt x="29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40"/>
                <p:cNvSpPr/>
                <p:nvPr/>
              </p:nvSpPr>
              <p:spPr>
                <a:xfrm>
                  <a:off x="3678866" y="2003683"/>
                  <a:ext cx="3694509" cy="1488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09" h="12699" extrusionOk="0">
                      <a:moveTo>
                        <a:pt x="29135" y="0"/>
                      </a:moveTo>
                      <a:cubicBezTo>
                        <a:pt x="29039" y="0"/>
                        <a:pt x="28942" y="18"/>
                        <a:pt x="28849" y="54"/>
                      </a:cubicBezTo>
                      <a:lnTo>
                        <a:pt x="27849" y="443"/>
                      </a:lnTo>
                      <a:cubicBezTo>
                        <a:pt x="27621" y="532"/>
                        <a:pt x="27471" y="751"/>
                        <a:pt x="27471" y="994"/>
                      </a:cubicBezTo>
                      <a:lnTo>
                        <a:pt x="27471" y="1431"/>
                      </a:lnTo>
                      <a:cubicBezTo>
                        <a:pt x="27471" y="1759"/>
                        <a:pt x="27737" y="2023"/>
                        <a:pt x="28064" y="2023"/>
                      </a:cubicBezTo>
                      <a:lnTo>
                        <a:pt x="30048" y="2023"/>
                      </a:lnTo>
                      <a:cubicBezTo>
                        <a:pt x="30078" y="2023"/>
                        <a:pt x="30107" y="2022"/>
                        <a:pt x="30136" y="2017"/>
                      </a:cubicBezTo>
                      <a:lnTo>
                        <a:pt x="30136" y="2017"/>
                      </a:lnTo>
                      <a:cubicBezTo>
                        <a:pt x="30139" y="3866"/>
                        <a:pt x="30093" y="9147"/>
                        <a:pt x="29538" y="11670"/>
                      </a:cubicBezTo>
                      <a:lnTo>
                        <a:pt x="15313" y="11670"/>
                      </a:lnTo>
                      <a:cubicBezTo>
                        <a:pt x="16113" y="6977"/>
                        <a:pt x="14568" y="788"/>
                        <a:pt x="14552" y="725"/>
                      </a:cubicBezTo>
                      <a:lnTo>
                        <a:pt x="14416" y="759"/>
                      </a:lnTo>
                      <a:cubicBezTo>
                        <a:pt x="14432" y="822"/>
                        <a:pt x="15976" y="7004"/>
                        <a:pt x="15171" y="11670"/>
                      </a:cubicBezTo>
                      <a:lnTo>
                        <a:pt x="5876" y="11670"/>
                      </a:lnTo>
                      <a:cubicBezTo>
                        <a:pt x="5093" y="9261"/>
                        <a:pt x="4279" y="7731"/>
                        <a:pt x="2416" y="5155"/>
                      </a:cubicBezTo>
                      <a:cubicBezTo>
                        <a:pt x="1476" y="3858"/>
                        <a:pt x="148" y="1147"/>
                        <a:pt x="306" y="202"/>
                      </a:cubicBezTo>
                      <a:lnTo>
                        <a:pt x="167" y="180"/>
                      </a:lnTo>
                      <a:lnTo>
                        <a:pt x="167" y="180"/>
                      </a:lnTo>
                      <a:cubicBezTo>
                        <a:pt x="1" y="1172"/>
                        <a:pt x="1328" y="3890"/>
                        <a:pt x="2302" y="5237"/>
                      </a:cubicBezTo>
                      <a:cubicBezTo>
                        <a:pt x="4149" y="7790"/>
                        <a:pt x="4959" y="9309"/>
                        <a:pt x="5735" y="11687"/>
                      </a:cubicBezTo>
                      <a:cubicBezTo>
                        <a:pt x="5373" y="11678"/>
                        <a:pt x="4924" y="11640"/>
                        <a:pt x="4402" y="11577"/>
                      </a:cubicBezTo>
                      <a:cubicBezTo>
                        <a:pt x="4375" y="11951"/>
                        <a:pt x="4312" y="12316"/>
                        <a:pt x="4218" y="12668"/>
                      </a:cubicBezTo>
                      <a:lnTo>
                        <a:pt x="3318" y="12668"/>
                      </a:lnTo>
                      <a:cubicBezTo>
                        <a:pt x="3311" y="12678"/>
                        <a:pt x="3302" y="12688"/>
                        <a:pt x="3295" y="12699"/>
                      </a:cubicBezTo>
                      <a:lnTo>
                        <a:pt x="31508" y="12699"/>
                      </a:lnTo>
                      <a:cubicBezTo>
                        <a:pt x="31504" y="12693"/>
                        <a:pt x="31500" y="12686"/>
                        <a:pt x="31497" y="12680"/>
                      </a:cubicBezTo>
                      <a:lnTo>
                        <a:pt x="30401" y="12680"/>
                      </a:lnTo>
                      <a:cubicBezTo>
                        <a:pt x="30317" y="12360"/>
                        <a:pt x="30257" y="12027"/>
                        <a:pt x="30226" y="11688"/>
                      </a:cubicBezTo>
                      <a:lnTo>
                        <a:pt x="29678" y="11688"/>
                      </a:lnTo>
                      <a:cubicBezTo>
                        <a:pt x="30236" y="9131"/>
                        <a:pt x="30278" y="3801"/>
                        <a:pt x="30276" y="1982"/>
                      </a:cubicBezTo>
                      <a:cubicBezTo>
                        <a:pt x="30327" y="1964"/>
                        <a:pt x="30373" y="1940"/>
                        <a:pt x="30417" y="1910"/>
                      </a:cubicBezTo>
                      <a:cubicBezTo>
                        <a:pt x="30594" y="1791"/>
                        <a:pt x="30710" y="1590"/>
                        <a:pt x="30710" y="1361"/>
                      </a:cubicBezTo>
                      <a:cubicBezTo>
                        <a:pt x="30710" y="1110"/>
                        <a:pt x="30589" y="872"/>
                        <a:pt x="30386" y="724"/>
                      </a:cubicBezTo>
                      <a:lnTo>
                        <a:pt x="29600" y="152"/>
                      </a:lnTo>
                      <a:cubicBezTo>
                        <a:pt x="29463" y="52"/>
                        <a:pt x="29300" y="0"/>
                        <a:pt x="291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40"/>
                <p:cNvSpPr/>
                <p:nvPr/>
              </p:nvSpPr>
              <p:spPr>
                <a:xfrm>
                  <a:off x="8229636" y="3490468"/>
                  <a:ext cx="1290" cy="2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9" extrusionOk="0">
                      <a:moveTo>
                        <a:pt x="1" y="19"/>
                      </a:moveTo>
                      <a:lnTo>
                        <a:pt x="1" y="19"/>
                      </a:lnTo>
                      <a:cubicBezTo>
                        <a:pt x="3" y="12"/>
                        <a:pt x="8" y="6"/>
                        <a:pt x="10" y="0"/>
                      </a:cubicBezTo>
                      <a:lnTo>
                        <a:pt x="10" y="0"/>
                      </a:lnTo>
                      <a:cubicBezTo>
                        <a:pt x="8" y="6"/>
                        <a:pt x="3" y="12"/>
                        <a:pt x="1" y="19"/>
                      </a:cubicBezTo>
                      <a:close/>
                    </a:path>
                  </a:pathLst>
                </a:custGeom>
                <a:solidFill>
                  <a:srgbClr val="BEC1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40"/>
                <p:cNvSpPr/>
                <p:nvPr/>
              </p:nvSpPr>
              <p:spPr>
                <a:xfrm>
                  <a:off x="2800160" y="2567208"/>
                  <a:ext cx="6495789" cy="923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00" h="7875" extrusionOk="0">
                      <a:moveTo>
                        <a:pt x="53039" y="0"/>
                      </a:moveTo>
                      <a:lnTo>
                        <a:pt x="53039" y="0"/>
                      </a:lnTo>
                      <a:cubicBezTo>
                        <a:pt x="53298" y="479"/>
                        <a:pt x="53445" y="1028"/>
                        <a:pt x="53445" y="1611"/>
                      </a:cubicBezTo>
                      <a:cubicBezTo>
                        <a:pt x="53445" y="1729"/>
                        <a:pt x="53439" y="1845"/>
                        <a:pt x="53427" y="1959"/>
                      </a:cubicBezTo>
                      <a:lnTo>
                        <a:pt x="52440" y="1566"/>
                      </a:lnTo>
                      <a:lnTo>
                        <a:pt x="52440" y="1566"/>
                      </a:lnTo>
                      <a:lnTo>
                        <a:pt x="54529" y="2399"/>
                      </a:lnTo>
                      <a:cubicBezTo>
                        <a:pt x="54602" y="2427"/>
                        <a:pt x="54678" y="2441"/>
                        <a:pt x="54753" y="2441"/>
                      </a:cubicBezTo>
                      <a:cubicBezTo>
                        <a:pt x="54946" y="2441"/>
                        <a:pt x="55134" y="2349"/>
                        <a:pt x="55251" y="2184"/>
                      </a:cubicBezTo>
                      <a:cubicBezTo>
                        <a:pt x="55393" y="1982"/>
                        <a:pt x="55400" y="1715"/>
                        <a:pt x="55267" y="1507"/>
                      </a:cubicBezTo>
                      <a:lnTo>
                        <a:pt x="54755" y="703"/>
                      </a:lnTo>
                      <a:cubicBezTo>
                        <a:pt x="54505" y="308"/>
                        <a:pt x="54081" y="59"/>
                        <a:pt x="53615" y="33"/>
                      </a:cubicBezTo>
                      <a:lnTo>
                        <a:pt x="53039" y="0"/>
                      </a:lnTo>
                      <a:close/>
                      <a:moveTo>
                        <a:pt x="5955" y="390"/>
                      </a:moveTo>
                      <a:cubicBezTo>
                        <a:pt x="2672" y="390"/>
                        <a:pt x="0" y="3062"/>
                        <a:pt x="0" y="6345"/>
                      </a:cubicBezTo>
                      <a:cubicBezTo>
                        <a:pt x="0" y="6621"/>
                        <a:pt x="21" y="6892"/>
                        <a:pt x="58" y="7158"/>
                      </a:cubicBezTo>
                      <a:cubicBezTo>
                        <a:pt x="307" y="7179"/>
                        <a:pt x="561" y="7200"/>
                        <a:pt x="822" y="7221"/>
                      </a:cubicBezTo>
                      <a:cubicBezTo>
                        <a:pt x="773" y="6936"/>
                        <a:pt x="747" y="6643"/>
                        <a:pt x="747" y="6345"/>
                      </a:cubicBezTo>
                      <a:cubicBezTo>
                        <a:pt x="747" y="3469"/>
                        <a:pt x="3079" y="1136"/>
                        <a:pt x="5955" y="1136"/>
                      </a:cubicBezTo>
                      <a:cubicBezTo>
                        <a:pt x="8832" y="1136"/>
                        <a:pt x="11164" y="3469"/>
                        <a:pt x="11164" y="6345"/>
                      </a:cubicBezTo>
                      <a:cubicBezTo>
                        <a:pt x="11164" y="6878"/>
                        <a:pt x="11085" y="7391"/>
                        <a:pt x="10936" y="7874"/>
                      </a:cubicBezTo>
                      <a:lnTo>
                        <a:pt x="11711" y="7874"/>
                      </a:lnTo>
                      <a:cubicBezTo>
                        <a:pt x="11841" y="7387"/>
                        <a:pt x="11910" y="6874"/>
                        <a:pt x="11910" y="6345"/>
                      </a:cubicBezTo>
                      <a:cubicBezTo>
                        <a:pt x="11910" y="3062"/>
                        <a:pt x="9239" y="390"/>
                        <a:pt x="5955" y="390"/>
                      </a:cubicBezTo>
                      <a:close/>
                      <a:moveTo>
                        <a:pt x="43651" y="390"/>
                      </a:moveTo>
                      <a:cubicBezTo>
                        <a:pt x="40368" y="390"/>
                        <a:pt x="37696" y="3062"/>
                        <a:pt x="37696" y="6345"/>
                      </a:cubicBezTo>
                      <a:cubicBezTo>
                        <a:pt x="37696" y="6874"/>
                        <a:pt x="37767" y="7387"/>
                        <a:pt x="37895" y="7874"/>
                      </a:cubicBezTo>
                      <a:lnTo>
                        <a:pt x="38671" y="7874"/>
                      </a:lnTo>
                      <a:cubicBezTo>
                        <a:pt x="38523" y="7391"/>
                        <a:pt x="38442" y="6878"/>
                        <a:pt x="38442" y="6345"/>
                      </a:cubicBezTo>
                      <a:cubicBezTo>
                        <a:pt x="38442" y="3469"/>
                        <a:pt x="40775" y="1136"/>
                        <a:pt x="43651" y="1136"/>
                      </a:cubicBezTo>
                      <a:cubicBezTo>
                        <a:pt x="46527" y="1136"/>
                        <a:pt x="48860" y="3469"/>
                        <a:pt x="48860" y="6345"/>
                      </a:cubicBezTo>
                      <a:cubicBezTo>
                        <a:pt x="48860" y="6878"/>
                        <a:pt x="48779" y="7391"/>
                        <a:pt x="48631" y="7874"/>
                      </a:cubicBezTo>
                      <a:lnTo>
                        <a:pt x="49405" y="7874"/>
                      </a:lnTo>
                      <a:cubicBezTo>
                        <a:pt x="49535" y="7387"/>
                        <a:pt x="49606" y="6874"/>
                        <a:pt x="49606" y="6345"/>
                      </a:cubicBezTo>
                      <a:cubicBezTo>
                        <a:pt x="49606" y="3062"/>
                        <a:pt x="46935" y="390"/>
                        <a:pt x="43651" y="39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40"/>
                <p:cNvSpPr/>
                <p:nvPr/>
              </p:nvSpPr>
              <p:spPr>
                <a:xfrm>
                  <a:off x="626376" y="821291"/>
                  <a:ext cx="2203292" cy="303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91" h="25903" extrusionOk="0">
                      <a:moveTo>
                        <a:pt x="0" y="1"/>
                      </a:moveTo>
                      <a:lnTo>
                        <a:pt x="0" y="22308"/>
                      </a:lnTo>
                      <a:cubicBezTo>
                        <a:pt x="0" y="24290"/>
                        <a:pt x="1613" y="25902"/>
                        <a:pt x="3595" y="25902"/>
                      </a:cubicBezTo>
                      <a:lnTo>
                        <a:pt x="15196" y="25902"/>
                      </a:lnTo>
                      <a:cubicBezTo>
                        <a:pt x="17178" y="25902"/>
                        <a:pt x="18791" y="24290"/>
                        <a:pt x="18791" y="22308"/>
                      </a:cubicBezTo>
                      <a:lnTo>
                        <a:pt x="18791" y="14743"/>
                      </a:lnTo>
                      <a:lnTo>
                        <a:pt x="18288" y="14743"/>
                      </a:lnTo>
                      <a:lnTo>
                        <a:pt x="18288" y="22308"/>
                      </a:lnTo>
                      <a:cubicBezTo>
                        <a:pt x="18288" y="24013"/>
                        <a:pt x="16901" y="25399"/>
                        <a:pt x="15196" y="25399"/>
                      </a:cubicBezTo>
                      <a:lnTo>
                        <a:pt x="3595" y="25399"/>
                      </a:lnTo>
                      <a:cubicBezTo>
                        <a:pt x="1890" y="25399"/>
                        <a:pt x="503" y="24013"/>
                        <a:pt x="503" y="22308"/>
                      </a:cubicBezTo>
                      <a:lnTo>
                        <a:pt x="5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6" name="Google Shape;336;p40"/>
            <p:cNvSpPr/>
            <p:nvPr/>
          </p:nvSpPr>
          <p:spPr>
            <a:xfrm>
              <a:off x="7072805" y="2760950"/>
              <a:ext cx="576522" cy="734023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071;p66">
            <a:extLst>
              <a:ext uri="{FF2B5EF4-FFF2-40B4-BE49-F238E27FC236}">
                <a16:creationId xmlns:a16="http://schemas.microsoft.com/office/drawing/2014/main" id="{246C6243-1B9E-CAD0-32F9-A22620C57587}"/>
              </a:ext>
            </a:extLst>
          </p:cNvPr>
          <p:cNvSpPr/>
          <p:nvPr/>
        </p:nvSpPr>
        <p:spPr>
          <a:xfrm>
            <a:off x="527250" y="572417"/>
            <a:ext cx="8089500" cy="603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072;p66">
            <a:extLst>
              <a:ext uri="{FF2B5EF4-FFF2-40B4-BE49-F238E27FC236}">
                <a16:creationId xmlns:a16="http://schemas.microsoft.com/office/drawing/2014/main" id="{2B8285F7-BFBC-8529-3353-EB2D1DDB00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Cost Analysis</a:t>
            </a:r>
            <a:r>
              <a:rPr lang="en"/>
              <a:t> </a:t>
            </a:r>
            <a:endParaRPr lang="en-US" b="0"/>
          </a:p>
        </p:txBody>
      </p:sp>
      <p:graphicFrame>
        <p:nvGraphicFramePr>
          <p:cNvPr id="9" name="Google Shape;1010;p61">
            <a:extLst>
              <a:ext uri="{FF2B5EF4-FFF2-40B4-BE49-F238E27FC236}">
                <a16:creationId xmlns:a16="http://schemas.microsoft.com/office/drawing/2014/main" id="{4E40B2CE-237B-8045-0253-B0405FC62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0200130"/>
              </p:ext>
            </p:extLst>
          </p:nvPr>
        </p:nvGraphicFramePr>
        <p:xfrm>
          <a:off x="1703716" y="1746849"/>
          <a:ext cx="5874841" cy="2181438"/>
        </p:xfrm>
        <a:graphic>
          <a:graphicData uri="http://schemas.openxmlformats.org/drawingml/2006/table">
            <a:tbl>
              <a:tblPr>
                <a:noFill/>
                <a:tableStyleId>{9E8D5EC2-6F27-4A61-9FB9-802262C44631}</a:tableStyleId>
              </a:tblPr>
              <a:tblGrid>
                <a:gridCol w="1442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7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0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2026">
                <a:tc gridSpan="4"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i="0" u="none" strike="noStrike" cap="none" baseline="0" noProof="0">
                          <a:solidFill>
                            <a:srgbClr val="1D6289"/>
                          </a:solidFill>
                          <a:latin typeface="Montserrat"/>
                        </a:rPr>
                        <a:t>Cost of Installing EV Charger </a:t>
                      </a:r>
                    </a:p>
                  </a:txBody>
                  <a:tcPr marL="121920" marR="121920" marT="121920" marB="121920" anchor="ctr">
                    <a:lnL w="19050">
                      <a:solidFill>
                        <a:srgbClr val="FF7800"/>
                      </a:solidFill>
                    </a:lnL>
                    <a:lnR w="19050">
                      <a:solidFill>
                        <a:srgbClr val="FF7800"/>
                      </a:solidFill>
                    </a:lnR>
                    <a:lnT w="19050">
                      <a:solidFill>
                        <a:srgbClr val="FF7800"/>
                      </a:solidFill>
                    </a:lnT>
                    <a:lnB w="19050">
                      <a:solidFill>
                        <a:srgbClr val="FF7800"/>
                      </a:solidFill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ym typeface="Arial"/>
                      </a:endParaRPr>
                    </a:p>
                  </a:txBody>
                  <a:tcPr marL="121920" marR="121920" marT="121920" marB="121920" anchor="ctr">
                    <a:lnL w="19050">
                      <a:solidFill>
                        <a:srgbClr val="FF7800"/>
                      </a:solidFill>
                    </a:lnL>
                    <a:lnR w="19050">
                      <a:solidFill>
                        <a:srgbClr val="FF7800"/>
                      </a:solidFill>
                    </a:lnR>
                    <a:lnT w="19050">
                      <a:solidFill>
                        <a:srgbClr val="FF7800"/>
                      </a:solidFill>
                    </a:lnT>
                    <a:lnB w="19050">
                      <a:solidFill>
                        <a:srgbClr val="FF7800"/>
                      </a:solidFill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ym typeface="Arial"/>
                      </a:endParaRPr>
                    </a:p>
                  </a:txBody>
                  <a:tcPr marL="121920" marR="121920" marT="121920" marB="121920" anchor="ctr">
                    <a:lnL w="19050">
                      <a:solidFill>
                        <a:srgbClr val="FF7800"/>
                      </a:solidFill>
                    </a:lnL>
                    <a:lnR w="19050">
                      <a:solidFill>
                        <a:srgbClr val="FF7800"/>
                      </a:solidFill>
                    </a:lnR>
                    <a:lnT w="19050">
                      <a:solidFill>
                        <a:srgbClr val="FF7800"/>
                      </a:solidFill>
                    </a:lnT>
                    <a:lnB w="19050">
                      <a:solidFill>
                        <a:srgbClr val="FF7800"/>
                      </a:solidFill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ym typeface="Arial"/>
                      </a:endParaRPr>
                    </a:p>
                  </a:txBody>
                  <a:tcPr marL="121920" marR="121920" marT="121920" marB="121920" anchor="ctr">
                    <a:lnL w="19050">
                      <a:solidFill>
                        <a:srgbClr val="FF7800"/>
                      </a:solidFill>
                    </a:lnL>
                    <a:lnR w="19050">
                      <a:solidFill>
                        <a:srgbClr val="FF7800"/>
                      </a:solidFill>
                    </a:lnR>
                    <a:lnT w="19050">
                      <a:solidFill>
                        <a:srgbClr val="FF7800"/>
                      </a:solidFill>
                    </a:lnT>
                    <a:lnB w="19050">
                      <a:solidFill>
                        <a:srgbClr val="FF7800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29539"/>
                  </a:ext>
                </a:extLst>
              </a:tr>
              <a:tr h="402026"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600" b="1" i="0" u="none" strike="noStrike" cap="none">
                          <a:solidFill>
                            <a:srgbClr val="1D6289"/>
                          </a:solidFill>
                          <a:latin typeface="Montserrat"/>
                          <a:cs typeface="Arial"/>
                          <a:sym typeface="Arial"/>
                        </a:rPr>
                        <a:t>Factor</a:t>
                      </a:r>
                    </a:p>
                  </a:txBody>
                  <a:tcPr marL="121920" marR="121920" marT="121920" marB="121920" anchor="ctr">
                    <a:lnL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7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600" b="1" i="0" u="none" strike="noStrike" cap="none">
                          <a:solidFill>
                            <a:srgbClr val="1D6289"/>
                          </a:solidFill>
                          <a:latin typeface="Montserrat"/>
                          <a:cs typeface="Arial"/>
                          <a:sym typeface="Arial"/>
                        </a:rPr>
                        <a:t>Level 1</a:t>
                      </a:r>
                    </a:p>
                  </a:txBody>
                  <a:tcPr marL="121920" marR="121920" marT="121920" marB="121920" anchor="ctr">
                    <a:lnL w="19050" cap="flat" cmpd="sng" algn="ctr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600" b="1" i="0" u="none" strike="noStrike" cap="none">
                          <a:solidFill>
                            <a:srgbClr val="1D6289"/>
                          </a:solidFill>
                          <a:latin typeface="Montserrat"/>
                          <a:cs typeface="Arial"/>
                          <a:sym typeface="Arial"/>
                        </a:rPr>
                        <a:t>Level 2</a:t>
                      </a:r>
                    </a:p>
                  </a:txBody>
                  <a:tcPr marL="121920" marR="121920" marT="121920" marB="121920" anchor="ctr">
                    <a:lnL w="19050" cap="flat" cmpd="sng" algn="ctr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600" b="1" i="0" u="none" strike="noStrike" cap="none">
                          <a:solidFill>
                            <a:srgbClr val="1D6289"/>
                          </a:solidFill>
                          <a:latin typeface="Montserrat"/>
                          <a:cs typeface="Arial"/>
                          <a:sym typeface="Arial"/>
                        </a:rPr>
                        <a:t>Level 3</a:t>
                      </a:r>
                    </a:p>
                  </a:txBody>
                  <a:tcPr marL="121920" marR="121920" marT="121920" marB="121920" anchor="ctr">
                    <a:lnL w="19050" cap="flat" cmpd="sng" algn="ctr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noProof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Infrastructure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noProof="0">
                          <a:solidFill>
                            <a:schemeClr val="dk1"/>
                          </a:solidFill>
                          <a:latin typeface="Montserrat"/>
                          <a:sym typeface="Arial"/>
                        </a:rPr>
                        <a:t>$80-$180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noProof="0">
                          <a:solidFill>
                            <a:schemeClr val="dk1"/>
                          </a:solidFill>
                          <a:latin typeface="Montserrat"/>
                          <a:sym typeface="Arial"/>
                        </a:rPr>
                        <a:t>$160-$2,000</a:t>
                      </a:r>
                      <a:endParaRPr lang="en" sz="1400" b="0" i="0" u="none" strike="noStrike" cap="none" noProof="0">
                        <a:solidFill>
                          <a:schemeClr val="dk1"/>
                        </a:solidFill>
                        <a:latin typeface="Montserrat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noProof="0">
                          <a:solidFill>
                            <a:schemeClr val="dk1"/>
                          </a:solidFill>
                          <a:latin typeface="Montserrat"/>
                          <a:sym typeface="Arial"/>
                        </a:rPr>
                        <a:t>$10,000-$40,000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Montserrat"/>
                        <a:sym typeface="Proxima Nov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noProof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Installation</a:t>
                      </a:r>
                      <a:endParaRPr lang="en" sz="1400" b="0" i="0" u="none" strike="noStrike" cap="none" noProof="0">
                        <a:solidFill>
                          <a:schemeClr val="dk1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noProof="0">
                          <a:solidFill>
                            <a:schemeClr val="dk1"/>
                          </a:solidFill>
                          <a:latin typeface="Montserrat"/>
                          <a:sym typeface="Arial"/>
                        </a:rPr>
                        <a:t>$0-$150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noProof="0">
                          <a:solidFill>
                            <a:schemeClr val="dk1"/>
                          </a:solidFill>
                          <a:latin typeface="Montserrat"/>
                          <a:sym typeface="Arial"/>
                        </a:rPr>
                        <a:t>$400-$1,700</a:t>
                      </a:r>
                      <a:endParaRPr lang="en" sz="1400" b="0" i="0" u="none" strike="noStrike" cap="none" noProof="0">
                        <a:solidFill>
                          <a:schemeClr val="dk1"/>
                        </a:solidFill>
                        <a:latin typeface="Montserrat"/>
                        <a:sym typeface="Proxima Nov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noProof="0">
                          <a:solidFill>
                            <a:schemeClr val="dk1"/>
                          </a:solidFill>
                          <a:latin typeface="Montserrat"/>
                          <a:sym typeface="Arial"/>
                        </a:rPr>
                        <a:t>$4,000-$50,000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latin typeface="Montserrat"/>
                        <a:sym typeface="Proxima Nov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0" i="0" u="none" strike="noStrike" cap="none" noProof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Total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noProof="0">
                          <a:solidFill>
                            <a:schemeClr val="dk1"/>
                          </a:solidFill>
                          <a:latin typeface="Montserrat"/>
                          <a:sym typeface="Arial"/>
                        </a:rPr>
                        <a:t>$80-$330</a:t>
                      </a:r>
                    </a:p>
                  </a:txBody>
                  <a:tcPr marL="91425" marR="91425" marT="91425" marB="91425">
                    <a:lnL w="19050" cap="flat" cmpd="sng" algn="ctr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0" i="0" u="none" strike="noStrike" cap="none" noProof="0">
                          <a:solidFill>
                            <a:schemeClr val="dk1"/>
                          </a:solidFill>
                          <a:latin typeface="Montserrat"/>
                          <a:sym typeface="Proxima Nova"/>
                        </a:rPr>
                        <a:t>$560-$3,700</a:t>
                      </a:r>
                    </a:p>
                  </a:txBody>
                  <a:tcPr marL="91425" marR="91425" marT="91425" marB="91425">
                    <a:lnL w="19050" cap="flat" cmpd="sng" algn="ctr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Montserrat"/>
                          <a:sym typeface="Proxima Nova"/>
                        </a:rPr>
                        <a:t>$</a:t>
                      </a: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Montserrat"/>
                        </a:rPr>
                        <a:t>14,000-$90,000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latin typeface="Montserrat"/>
                        <a:sym typeface="Proxima Nova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78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963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522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4"/>
          <p:cNvSpPr/>
          <p:nvPr/>
        </p:nvSpPr>
        <p:spPr>
          <a:xfrm>
            <a:off x="3036750" y="1433100"/>
            <a:ext cx="5396100" cy="10611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44"/>
          <p:cNvGrpSpPr/>
          <p:nvPr/>
        </p:nvGrpSpPr>
        <p:grpSpPr>
          <a:xfrm>
            <a:off x="-533641" y="2362757"/>
            <a:ext cx="5083715" cy="2780837"/>
            <a:chOff x="-481288" y="2168075"/>
            <a:chExt cx="5439455" cy="2975431"/>
          </a:xfrm>
        </p:grpSpPr>
        <p:sp>
          <p:nvSpPr>
            <p:cNvPr id="451" name="Google Shape;451;p44"/>
            <p:cNvSpPr/>
            <p:nvPr/>
          </p:nvSpPr>
          <p:spPr>
            <a:xfrm flipH="1">
              <a:off x="-481288" y="2237993"/>
              <a:ext cx="5439455" cy="2905430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4"/>
            <p:cNvSpPr/>
            <p:nvPr/>
          </p:nvSpPr>
          <p:spPr>
            <a:xfrm flipH="1">
              <a:off x="-330472" y="2925914"/>
              <a:ext cx="5002279" cy="2217592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4"/>
            <p:cNvSpPr/>
            <p:nvPr/>
          </p:nvSpPr>
          <p:spPr>
            <a:xfrm>
              <a:off x="367656" y="2499274"/>
              <a:ext cx="508313" cy="647218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4"/>
            <p:cNvSpPr/>
            <p:nvPr/>
          </p:nvSpPr>
          <p:spPr>
            <a:xfrm>
              <a:off x="1587130" y="2168075"/>
              <a:ext cx="881741" cy="1122649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44"/>
          <p:cNvSpPr/>
          <p:nvPr/>
        </p:nvSpPr>
        <p:spPr>
          <a:xfrm flipH="1">
            <a:off x="3360327" y="4333453"/>
            <a:ext cx="1279148" cy="30312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4"/>
          <p:cNvSpPr txBox="1">
            <a:spLocks noGrp="1"/>
          </p:cNvSpPr>
          <p:nvPr>
            <p:ph type="title"/>
          </p:nvPr>
        </p:nvSpPr>
        <p:spPr>
          <a:xfrm>
            <a:off x="1039250" y="1491380"/>
            <a:ext cx="7385880" cy="916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r>
              <a:rPr lang="en-US" sz="4000"/>
              <a:t>How</a:t>
            </a:r>
            <a:endParaRPr lang="en-US"/>
          </a:p>
        </p:txBody>
      </p:sp>
      <p:sp>
        <p:nvSpPr>
          <p:cNvPr id="457" name="Google Shape;457;p44"/>
          <p:cNvSpPr txBox="1">
            <a:spLocks noGrp="1"/>
          </p:cNvSpPr>
          <p:nvPr>
            <p:ph type="title" idx="2"/>
          </p:nvPr>
        </p:nvSpPr>
        <p:spPr>
          <a:xfrm>
            <a:off x="6675530" y="539499"/>
            <a:ext cx="1757116" cy="747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458" name="Google Shape;458;p44"/>
          <p:cNvGrpSpPr/>
          <p:nvPr/>
        </p:nvGrpSpPr>
        <p:grpSpPr>
          <a:xfrm flipH="1">
            <a:off x="-829635" y="2978014"/>
            <a:ext cx="4042462" cy="2165234"/>
            <a:chOff x="713225" y="2253700"/>
            <a:chExt cx="5046298" cy="2364025"/>
          </a:xfrm>
        </p:grpSpPr>
        <p:sp>
          <p:nvSpPr>
            <p:cNvPr id="459" name="Google Shape;459;p44"/>
            <p:cNvSpPr/>
            <p:nvPr/>
          </p:nvSpPr>
          <p:spPr>
            <a:xfrm>
              <a:off x="847107" y="2253700"/>
              <a:ext cx="259413" cy="2346494"/>
            </a:xfrm>
            <a:custGeom>
              <a:avLst/>
              <a:gdLst/>
              <a:ahLst/>
              <a:cxnLst/>
              <a:rect l="l" t="t" r="r" b="b"/>
              <a:pathLst>
                <a:path w="3854" h="34861" extrusionOk="0">
                  <a:moveTo>
                    <a:pt x="0" y="0"/>
                  </a:moveTo>
                  <a:lnTo>
                    <a:pt x="0" y="34860"/>
                  </a:lnTo>
                  <a:lnTo>
                    <a:pt x="3853" y="34860"/>
                  </a:lnTo>
                  <a:lnTo>
                    <a:pt x="3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4"/>
            <p:cNvSpPr/>
            <p:nvPr/>
          </p:nvSpPr>
          <p:spPr>
            <a:xfrm>
              <a:off x="1106456" y="2253700"/>
              <a:ext cx="658628" cy="2346494"/>
            </a:xfrm>
            <a:custGeom>
              <a:avLst/>
              <a:gdLst/>
              <a:ahLst/>
              <a:cxnLst/>
              <a:rect l="l" t="t" r="r" b="b"/>
              <a:pathLst>
                <a:path w="9785" h="34861" extrusionOk="0">
                  <a:moveTo>
                    <a:pt x="0" y="0"/>
                  </a:moveTo>
                  <a:lnTo>
                    <a:pt x="0" y="34860"/>
                  </a:lnTo>
                  <a:lnTo>
                    <a:pt x="9784" y="34860"/>
                  </a:lnTo>
                  <a:lnTo>
                    <a:pt x="9784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4"/>
            <p:cNvSpPr/>
            <p:nvPr/>
          </p:nvSpPr>
          <p:spPr>
            <a:xfrm>
              <a:off x="1164074" y="2999235"/>
              <a:ext cx="543326" cy="571462"/>
            </a:xfrm>
            <a:custGeom>
              <a:avLst/>
              <a:gdLst/>
              <a:ahLst/>
              <a:cxnLst/>
              <a:rect l="l" t="t" r="r" b="b"/>
              <a:pathLst>
                <a:path w="8072" h="8490" extrusionOk="0">
                  <a:moveTo>
                    <a:pt x="3734" y="1730"/>
                  </a:moveTo>
                  <a:lnTo>
                    <a:pt x="3734" y="2014"/>
                  </a:lnTo>
                  <a:lnTo>
                    <a:pt x="4339" y="2014"/>
                  </a:lnTo>
                  <a:lnTo>
                    <a:pt x="4339" y="1730"/>
                  </a:lnTo>
                  <a:close/>
                  <a:moveTo>
                    <a:pt x="3549" y="2742"/>
                  </a:moveTo>
                  <a:lnTo>
                    <a:pt x="3549" y="3088"/>
                  </a:lnTo>
                  <a:lnTo>
                    <a:pt x="4524" y="3088"/>
                  </a:lnTo>
                  <a:lnTo>
                    <a:pt x="4524" y="2742"/>
                  </a:lnTo>
                  <a:close/>
                  <a:moveTo>
                    <a:pt x="3549" y="3237"/>
                  </a:moveTo>
                  <a:lnTo>
                    <a:pt x="3549" y="3583"/>
                  </a:lnTo>
                  <a:lnTo>
                    <a:pt x="4524" y="3583"/>
                  </a:lnTo>
                  <a:lnTo>
                    <a:pt x="4524" y="3237"/>
                  </a:lnTo>
                  <a:close/>
                  <a:moveTo>
                    <a:pt x="3549" y="3730"/>
                  </a:moveTo>
                  <a:lnTo>
                    <a:pt x="3549" y="4076"/>
                  </a:lnTo>
                  <a:lnTo>
                    <a:pt x="4524" y="4076"/>
                  </a:lnTo>
                  <a:lnTo>
                    <a:pt x="4524" y="3730"/>
                  </a:lnTo>
                  <a:close/>
                  <a:moveTo>
                    <a:pt x="3549" y="4225"/>
                  </a:moveTo>
                  <a:lnTo>
                    <a:pt x="3549" y="4571"/>
                  </a:lnTo>
                  <a:lnTo>
                    <a:pt x="4524" y="4571"/>
                  </a:lnTo>
                  <a:lnTo>
                    <a:pt x="4524" y="4225"/>
                  </a:lnTo>
                  <a:close/>
                  <a:moveTo>
                    <a:pt x="4716" y="2335"/>
                  </a:moveTo>
                  <a:lnTo>
                    <a:pt x="4716" y="4681"/>
                  </a:lnTo>
                  <a:lnTo>
                    <a:pt x="3358" y="4681"/>
                  </a:lnTo>
                  <a:lnTo>
                    <a:pt x="3358" y="2335"/>
                  </a:lnTo>
                  <a:close/>
                  <a:moveTo>
                    <a:pt x="3184" y="2161"/>
                  </a:moveTo>
                  <a:lnTo>
                    <a:pt x="3184" y="4855"/>
                  </a:lnTo>
                  <a:lnTo>
                    <a:pt x="4890" y="4855"/>
                  </a:lnTo>
                  <a:lnTo>
                    <a:pt x="4890" y="2161"/>
                  </a:lnTo>
                  <a:close/>
                  <a:moveTo>
                    <a:pt x="7006" y="964"/>
                  </a:moveTo>
                  <a:cubicBezTo>
                    <a:pt x="7022" y="964"/>
                    <a:pt x="7034" y="977"/>
                    <a:pt x="7034" y="992"/>
                  </a:cubicBezTo>
                  <a:lnTo>
                    <a:pt x="7034" y="5505"/>
                  </a:lnTo>
                  <a:cubicBezTo>
                    <a:pt x="7034" y="5522"/>
                    <a:pt x="7022" y="5535"/>
                    <a:pt x="7006" y="5535"/>
                  </a:cubicBezTo>
                  <a:lnTo>
                    <a:pt x="1068" y="5535"/>
                  </a:lnTo>
                  <a:cubicBezTo>
                    <a:pt x="1053" y="5535"/>
                    <a:pt x="1038" y="5521"/>
                    <a:pt x="1038" y="5505"/>
                  </a:cubicBezTo>
                  <a:lnTo>
                    <a:pt x="1038" y="992"/>
                  </a:lnTo>
                  <a:cubicBezTo>
                    <a:pt x="1038" y="977"/>
                    <a:pt x="1053" y="964"/>
                    <a:pt x="1068" y="964"/>
                  </a:cubicBezTo>
                  <a:close/>
                  <a:moveTo>
                    <a:pt x="1683" y="6020"/>
                  </a:moveTo>
                  <a:lnTo>
                    <a:pt x="1683" y="6691"/>
                  </a:lnTo>
                  <a:lnTo>
                    <a:pt x="1038" y="6691"/>
                  </a:lnTo>
                  <a:lnTo>
                    <a:pt x="1038" y="6020"/>
                  </a:lnTo>
                  <a:close/>
                  <a:moveTo>
                    <a:pt x="2753" y="6020"/>
                  </a:moveTo>
                  <a:lnTo>
                    <a:pt x="2753" y="6691"/>
                  </a:lnTo>
                  <a:lnTo>
                    <a:pt x="2110" y="6691"/>
                  </a:lnTo>
                  <a:lnTo>
                    <a:pt x="2110" y="6020"/>
                  </a:lnTo>
                  <a:close/>
                  <a:moveTo>
                    <a:pt x="3823" y="6020"/>
                  </a:moveTo>
                  <a:lnTo>
                    <a:pt x="3823" y="6691"/>
                  </a:lnTo>
                  <a:lnTo>
                    <a:pt x="3180" y="6691"/>
                  </a:lnTo>
                  <a:lnTo>
                    <a:pt x="3180" y="6020"/>
                  </a:lnTo>
                  <a:close/>
                  <a:moveTo>
                    <a:pt x="4894" y="6020"/>
                  </a:moveTo>
                  <a:lnTo>
                    <a:pt x="4894" y="6691"/>
                  </a:lnTo>
                  <a:lnTo>
                    <a:pt x="4250" y="6691"/>
                  </a:lnTo>
                  <a:lnTo>
                    <a:pt x="4250" y="6020"/>
                  </a:lnTo>
                  <a:close/>
                  <a:moveTo>
                    <a:pt x="5964" y="6020"/>
                  </a:moveTo>
                  <a:lnTo>
                    <a:pt x="5964" y="6691"/>
                  </a:lnTo>
                  <a:lnTo>
                    <a:pt x="5320" y="6691"/>
                  </a:lnTo>
                  <a:lnTo>
                    <a:pt x="5320" y="6020"/>
                  </a:lnTo>
                  <a:close/>
                  <a:moveTo>
                    <a:pt x="7034" y="6020"/>
                  </a:moveTo>
                  <a:lnTo>
                    <a:pt x="7034" y="6691"/>
                  </a:lnTo>
                  <a:lnTo>
                    <a:pt x="6390" y="6691"/>
                  </a:lnTo>
                  <a:lnTo>
                    <a:pt x="6390" y="6020"/>
                  </a:lnTo>
                  <a:close/>
                  <a:moveTo>
                    <a:pt x="1683" y="7178"/>
                  </a:moveTo>
                  <a:lnTo>
                    <a:pt x="1683" y="7848"/>
                  </a:lnTo>
                  <a:lnTo>
                    <a:pt x="1038" y="7848"/>
                  </a:lnTo>
                  <a:lnTo>
                    <a:pt x="1038" y="7178"/>
                  </a:lnTo>
                  <a:close/>
                  <a:moveTo>
                    <a:pt x="2753" y="7178"/>
                  </a:moveTo>
                  <a:lnTo>
                    <a:pt x="2753" y="7848"/>
                  </a:lnTo>
                  <a:lnTo>
                    <a:pt x="2110" y="7848"/>
                  </a:lnTo>
                  <a:lnTo>
                    <a:pt x="2110" y="7178"/>
                  </a:lnTo>
                  <a:close/>
                  <a:moveTo>
                    <a:pt x="3823" y="7178"/>
                  </a:moveTo>
                  <a:lnTo>
                    <a:pt x="3823" y="7848"/>
                  </a:lnTo>
                  <a:lnTo>
                    <a:pt x="3180" y="7848"/>
                  </a:lnTo>
                  <a:lnTo>
                    <a:pt x="3180" y="7178"/>
                  </a:lnTo>
                  <a:close/>
                  <a:moveTo>
                    <a:pt x="4894" y="7178"/>
                  </a:moveTo>
                  <a:lnTo>
                    <a:pt x="4894" y="7848"/>
                  </a:lnTo>
                  <a:lnTo>
                    <a:pt x="4250" y="7848"/>
                  </a:lnTo>
                  <a:lnTo>
                    <a:pt x="4250" y="7178"/>
                  </a:lnTo>
                  <a:close/>
                  <a:moveTo>
                    <a:pt x="5964" y="7178"/>
                  </a:moveTo>
                  <a:lnTo>
                    <a:pt x="5964" y="7848"/>
                  </a:lnTo>
                  <a:lnTo>
                    <a:pt x="5320" y="7848"/>
                  </a:lnTo>
                  <a:lnTo>
                    <a:pt x="5320" y="7178"/>
                  </a:lnTo>
                  <a:close/>
                  <a:moveTo>
                    <a:pt x="7034" y="7178"/>
                  </a:moveTo>
                  <a:lnTo>
                    <a:pt x="7034" y="7848"/>
                  </a:lnTo>
                  <a:lnTo>
                    <a:pt x="6390" y="7848"/>
                  </a:lnTo>
                  <a:lnTo>
                    <a:pt x="6390" y="7178"/>
                  </a:lnTo>
                  <a:close/>
                  <a:moveTo>
                    <a:pt x="1" y="0"/>
                  </a:moveTo>
                  <a:lnTo>
                    <a:pt x="1" y="8489"/>
                  </a:lnTo>
                  <a:lnTo>
                    <a:pt x="8072" y="8489"/>
                  </a:lnTo>
                  <a:lnTo>
                    <a:pt x="80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4"/>
            <p:cNvSpPr/>
            <p:nvPr/>
          </p:nvSpPr>
          <p:spPr>
            <a:xfrm>
              <a:off x="1094811" y="2253700"/>
              <a:ext cx="434015" cy="2346494"/>
            </a:xfrm>
            <a:custGeom>
              <a:avLst/>
              <a:gdLst/>
              <a:ahLst/>
              <a:cxnLst/>
              <a:rect l="l" t="t" r="r" b="b"/>
              <a:pathLst>
                <a:path w="6448" h="34861" extrusionOk="0">
                  <a:moveTo>
                    <a:pt x="4575" y="2618"/>
                  </a:moveTo>
                  <a:lnTo>
                    <a:pt x="3683" y="5900"/>
                  </a:lnTo>
                  <a:lnTo>
                    <a:pt x="4900" y="5900"/>
                  </a:lnTo>
                  <a:lnTo>
                    <a:pt x="4369" y="8844"/>
                  </a:lnTo>
                  <a:lnTo>
                    <a:pt x="6448" y="4840"/>
                  </a:lnTo>
                  <a:lnTo>
                    <a:pt x="5000" y="4840"/>
                  </a:lnTo>
                  <a:lnTo>
                    <a:pt x="6110" y="2618"/>
                  </a:lnTo>
                  <a:close/>
                  <a:moveTo>
                    <a:pt x="173" y="0"/>
                  </a:moveTo>
                  <a:cubicBezTo>
                    <a:pt x="135" y="1452"/>
                    <a:pt x="118" y="2905"/>
                    <a:pt x="89" y="4358"/>
                  </a:cubicBezTo>
                  <a:lnTo>
                    <a:pt x="41" y="8714"/>
                  </a:lnTo>
                  <a:cubicBezTo>
                    <a:pt x="12" y="11620"/>
                    <a:pt x="15" y="14525"/>
                    <a:pt x="1" y="17430"/>
                  </a:cubicBezTo>
                  <a:cubicBezTo>
                    <a:pt x="14" y="20334"/>
                    <a:pt x="12" y="23240"/>
                    <a:pt x="41" y="26145"/>
                  </a:cubicBezTo>
                  <a:lnTo>
                    <a:pt x="89" y="30503"/>
                  </a:lnTo>
                  <a:cubicBezTo>
                    <a:pt x="117" y="31954"/>
                    <a:pt x="134" y="33407"/>
                    <a:pt x="173" y="34860"/>
                  </a:cubicBezTo>
                  <a:cubicBezTo>
                    <a:pt x="213" y="33407"/>
                    <a:pt x="230" y="31954"/>
                    <a:pt x="260" y="30503"/>
                  </a:cubicBezTo>
                  <a:lnTo>
                    <a:pt x="308" y="26145"/>
                  </a:lnTo>
                  <a:cubicBezTo>
                    <a:pt x="335" y="23240"/>
                    <a:pt x="333" y="20334"/>
                    <a:pt x="347" y="17430"/>
                  </a:cubicBezTo>
                  <a:cubicBezTo>
                    <a:pt x="333" y="14525"/>
                    <a:pt x="336" y="11620"/>
                    <a:pt x="306" y="8714"/>
                  </a:cubicBezTo>
                  <a:lnTo>
                    <a:pt x="258" y="4358"/>
                  </a:lnTo>
                  <a:cubicBezTo>
                    <a:pt x="230" y="2905"/>
                    <a:pt x="213" y="1452"/>
                    <a:pt x="1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4"/>
            <p:cNvSpPr/>
            <p:nvPr/>
          </p:nvSpPr>
          <p:spPr>
            <a:xfrm>
              <a:off x="1327640" y="3682104"/>
              <a:ext cx="1099509" cy="898319"/>
            </a:xfrm>
            <a:custGeom>
              <a:avLst/>
              <a:gdLst/>
              <a:ahLst/>
              <a:cxnLst/>
              <a:rect l="l" t="t" r="r" b="b"/>
              <a:pathLst>
                <a:path w="16335" h="13346" extrusionOk="0">
                  <a:moveTo>
                    <a:pt x="1" y="1"/>
                  </a:moveTo>
                  <a:lnTo>
                    <a:pt x="1" y="2323"/>
                  </a:lnTo>
                  <a:lnTo>
                    <a:pt x="1171" y="2323"/>
                  </a:lnTo>
                  <a:lnTo>
                    <a:pt x="1171" y="9354"/>
                  </a:lnTo>
                  <a:cubicBezTo>
                    <a:pt x="1171" y="11555"/>
                    <a:pt x="2962" y="13345"/>
                    <a:pt x="5163" y="13345"/>
                  </a:cubicBezTo>
                  <a:cubicBezTo>
                    <a:pt x="7363" y="13345"/>
                    <a:pt x="9153" y="11555"/>
                    <a:pt x="9153" y="9354"/>
                  </a:cubicBezTo>
                  <a:lnTo>
                    <a:pt x="9153" y="2828"/>
                  </a:lnTo>
                  <a:cubicBezTo>
                    <a:pt x="9153" y="2149"/>
                    <a:pt x="9706" y="1597"/>
                    <a:pt x="10384" y="1597"/>
                  </a:cubicBezTo>
                  <a:lnTo>
                    <a:pt x="16335" y="1597"/>
                  </a:lnTo>
                  <a:lnTo>
                    <a:pt x="16335" y="727"/>
                  </a:lnTo>
                  <a:lnTo>
                    <a:pt x="10385" y="727"/>
                  </a:lnTo>
                  <a:cubicBezTo>
                    <a:pt x="9226" y="727"/>
                    <a:pt x="8285" y="1670"/>
                    <a:pt x="8285" y="2828"/>
                  </a:cubicBezTo>
                  <a:lnTo>
                    <a:pt x="8285" y="9354"/>
                  </a:lnTo>
                  <a:cubicBezTo>
                    <a:pt x="8285" y="11075"/>
                    <a:pt x="6884" y="12476"/>
                    <a:pt x="5163" y="12476"/>
                  </a:cubicBezTo>
                  <a:cubicBezTo>
                    <a:pt x="3441" y="12476"/>
                    <a:pt x="2040" y="11075"/>
                    <a:pt x="2040" y="9354"/>
                  </a:cubicBezTo>
                  <a:lnTo>
                    <a:pt x="2040" y="2323"/>
                  </a:lnTo>
                  <a:lnTo>
                    <a:pt x="3212" y="2323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4"/>
            <p:cNvSpPr/>
            <p:nvPr/>
          </p:nvSpPr>
          <p:spPr>
            <a:xfrm>
              <a:off x="2121170" y="3810197"/>
              <a:ext cx="3504562" cy="587616"/>
            </a:xfrm>
            <a:custGeom>
              <a:avLst/>
              <a:gdLst/>
              <a:ahLst/>
              <a:cxnLst/>
              <a:rect l="l" t="t" r="r" b="b"/>
              <a:pathLst>
                <a:path w="52066" h="8730" extrusionOk="0">
                  <a:moveTo>
                    <a:pt x="6209" y="0"/>
                  </a:moveTo>
                  <a:lnTo>
                    <a:pt x="346" y="1647"/>
                  </a:lnTo>
                  <a:lnTo>
                    <a:pt x="0" y="7363"/>
                  </a:lnTo>
                  <a:lnTo>
                    <a:pt x="52065" y="8730"/>
                  </a:lnTo>
                  <a:lnTo>
                    <a:pt x="52065" y="8730"/>
                  </a:lnTo>
                  <a:lnTo>
                    <a:pt x="51603" y="5008"/>
                  </a:lnTo>
                  <a:lnTo>
                    <a:pt x="50455" y="2768"/>
                  </a:lnTo>
                  <a:lnTo>
                    <a:pt x="454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4"/>
            <p:cNvSpPr/>
            <p:nvPr/>
          </p:nvSpPr>
          <p:spPr>
            <a:xfrm>
              <a:off x="2006943" y="2909510"/>
              <a:ext cx="3620941" cy="1488291"/>
            </a:xfrm>
            <a:custGeom>
              <a:avLst/>
              <a:gdLst/>
              <a:ahLst/>
              <a:cxnLst/>
              <a:rect l="l" t="t" r="r" b="b"/>
              <a:pathLst>
                <a:path w="53795" h="22111" extrusionOk="0">
                  <a:moveTo>
                    <a:pt x="21710" y="2597"/>
                  </a:moveTo>
                  <a:cubicBezTo>
                    <a:pt x="24367" y="2597"/>
                    <a:pt x="26988" y="2799"/>
                    <a:pt x="29121" y="3203"/>
                  </a:cubicBezTo>
                  <a:cubicBezTo>
                    <a:pt x="32778" y="3894"/>
                    <a:pt x="37670" y="5969"/>
                    <a:pt x="37670" y="5969"/>
                  </a:cubicBezTo>
                  <a:lnTo>
                    <a:pt x="37670" y="9822"/>
                  </a:lnTo>
                  <a:cubicBezTo>
                    <a:pt x="29775" y="8655"/>
                    <a:pt x="18850" y="7225"/>
                    <a:pt x="12725" y="7225"/>
                  </a:cubicBezTo>
                  <a:cubicBezTo>
                    <a:pt x="12303" y="7225"/>
                    <a:pt x="11904" y="7231"/>
                    <a:pt x="11531" y="7246"/>
                  </a:cubicBezTo>
                  <a:cubicBezTo>
                    <a:pt x="11531" y="7246"/>
                    <a:pt x="11877" y="3400"/>
                    <a:pt x="16126" y="2906"/>
                  </a:cubicBezTo>
                  <a:cubicBezTo>
                    <a:pt x="17896" y="2700"/>
                    <a:pt x="19812" y="2597"/>
                    <a:pt x="21710" y="2597"/>
                  </a:cubicBezTo>
                  <a:close/>
                  <a:moveTo>
                    <a:pt x="40822" y="6211"/>
                  </a:moveTo>
                  <a:cubicBezTo>
                    <a:pt x="45140" y="8502"/>
                    <a:pt x="47108" y="10680"/>
                    <a:pt x="47108" y="10680"/>
                  </a:cubicBezTo>
                  <a:lnTo>
                    <a:pt x="47108" y="11306"/>
                  </a:lnTo>
                  <a:cubicBezTo>
                    <a:pt x="47108" y="11306"/>
                    <a:pt x="44585" y="10878"/>
                    <a:pt x="40822" y="10299"/>
                  </a:cubicBezTo>
                  <a:lnTo>
                    <a:pt x="40822" y="6211"/>
                  </a:lnTo>
                  <a:close/>
                  <a:moveTo>
                    <a:pt x="19761" y="1"/>
                  </a:moveTo>
                  <a:cubicBezTo>
                    <a:pt x="12345" y="1"/>
                    <a:pt x="7248" y="1720"/>
                    <a:pt x="7248" y="1720"/>
                  </a:cubicBezTo>
                  <a:cubicBezTo>
                    <a:pt x="1516" y="6464"/>
                    <a:pt x="2768" y="13052"/>
                    <a:pt x="2768" y="13052"/>
                  </a:cubicBezTo>
                  <a:cubicBezTo>
                    <a:pt x="1" y="16280"/>
                    <a:pt x="1697" y="20744"/>
                    <a:pt x="1697" y="20744"/>
                  </a:cubicBezTo>
                  <a:lnTo>
                    <a:pt x="2065" y="20754"/>
                  </a:lnTo>
                  <a:cubicBezTo>
                    <a:pt x="2046" y="20579"/>
                    <a:pt x="2038" y="20402"/>
                    <a:pt x="2038" y="20224"/>
                  </a:cubicBezTo>
                  <a:cubicBezTo>
                    <a:pt x="2038" y="17331"/>
                    <a:pt x="4383" y="14986"/>
                    <a:pt x="7276" y="14986"/>
                  </a:cubicBezTo>
                  <a:cubicBezTo>
                    <a:pt x="10168" y="14986"/>
                    <a:pt x="12513" y="17331"/>
                    <a:pt x="12513" y="20224"/>
                  </a:cubicBezTo>
                  <a:cubicBezTo>
                    <a:pt x="12513" y="20497"/>
                    <a:pt x="12492" y="20765"/>
                    <a:pt x="12452" y="21027"/>
                  </a:cubicBezTo>
                  <a:lnTo>
                    <a:pt x="42944" y="21827"/>
                  </a:lnTo>
                  <a:cubicBezTo>
                    <a:pt x="42782" y="21322"/>
                    <a:pt x="42693" y="20784"/>
                    <a:pt x="42693" y="20224"/>
                  </a:cubicBezTo>
                  <a:cubicBezTo>
                    <a:pt x="42693" y="17331"/>
                    <a:pt x="45038" y="14986"/>
                    <a:pt x="47932" y="14986"/>
                  </a:cubicBezTo>
                  <a:cubicBezTo>
                    <a:pt x="50824" y="14986"/>
                    <a:pt x="53169" y="17331"/>
                    <a:pt x="53169" y="20224"/>
                  </a:cubicBezTo>
                  <a:cubicBezTo>
                    <a:pt x="53169" y="20880"/>
                    <a:pt x="53047" y="21507"/>
                    <a:pt x="52827" y="22087"/>
                  </a:cubicBezTo>
                  <a:lnTo>
                    <a:pt x="53762" y="22111"/>
                  </a:lnTo>
                  <a:cubicBezTo>
                    <a:pt x="53762" y="22111"/>
                    <a:pt x="53728" y="20859"/>
                    <a:pt x="53762" y="18652"/>
                  </a:cubicBezTo>
                  <a:cubicBezTo>
                    <a:pt x="53795" y="16446"/>
                    <a:pt x="53136" y="16478"/>
                    <a:pt x="51159" y="13777"/>
                  </a:cubicBezTo>
                  <a:cubicBezTo>
                    <a:pt x="49183" y="11076"/>
                    <a:pt x="48162" y="10153"/>
                    <a:pt x="48162" y="10153"/>
                  </a:cubicBezTo>
                  <a:cubicBezTo>
                    <a:pt x="38313" y="1975"/>
                    <a:pt x="27707" y="1"/>
                    <a:pt x="1976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4"/>
            <p:cNvSpPr/>
            <p:nvPr/>
          </p:nvSpPr>
          <p:spPr>
            <a:xfrm>
              <a:off x="4769859" y="3604966"/>
              <a:ext cx="23626" cy="3769"/>
            </a:xfrm>
            <a:custGeom>
              <a:avLst/>
              <a:gdLst/>
              <a:ahLst/>
              <a:cxnLst/>
              <a:rect l="l" t="t" r="r" b="b"/>
              <a:pathLst>
                <a:path w="351" h="56" extrusionOk="0">
                  <a:moveTo>
                    <a:pt x="1" y="1"/>
                  </a:moveTo>
                  <a:lnTo>
                    <a:pt x="1" y="1"/>
                  </a:lnTo>
                  <a:cubicBezTo>
                    <a:pt x="119" y="19"/>
                    <a:pt x="235" y="37"/>
                    <a:pt x="350" y="56"/>
                  </a:cubicBezTo>
                  <a:cubicBezTo>
                    <a:pt x="236" y="37"/>
                    <a:pt x="119" y="19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4"/>
            <p:cNvSpPr/>
            <p:nvPr/>
          </p:nvSpPr>
          <p:spPr>
            <a:xfrm>
              <a:off x="5175273" y="3670055"/>
              <a:ext cx="2558" cy="538"/>
            </a:xfrm>
            <a:custGeom>
              <a:avLst/>
              <a:gdLst/>
              <a:ahLst/>
              <a:cxnLst/>
              <a:rect l="l" t="t" r="r" b="b"/>
              <a:pathLst>
                <a:path w="38" h="8" extrusionOk="0">
                  <a:moveTo>
                    <a:pt x="38" y="7"/>
                  </a:moveTo>
                  <a:cubicBezTo>
                    <a:pt x="38" y="7"/>
                    <a:pt x="23" y="5"/>
                    <a:pt x="1" y="0"/>
                  </a:cubicBezTo>
                  <a:cubicBezTo>
                    <a:pt x="23" y="5"/>
                    <a:pt x="38" y="7"/>
                    <a:pt x="38" y="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4"/>
            <p:cNvSpPr/>
            <p:nvPr/>
          </p:nvSpPr>
          <p:spPr>
            <a:xfrm>
              <a:off x="5176283" y="3626774"/>
              <a:ext cx="875" cy="87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"/>
                    <a:pt x="8" y="10"/>
                    <a:pt x="13" y="13"/>
                  </a:cubicBezTo>
                  <a:cubicBezTo>
                    <a:pt x="8" y="9"/>
                    <a:pt x="6" y="6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4905490" y="3626169"/>
              <a:ext cx="45973" cy="7404"/>
            </a:xfrm>
            <a:custGeom>
              <a:avLst/>
              <a:gdLst/>
              <a:ahLst/>
              <a:cxnLst/>
              <a:rect l="l" t="t" r="r" b="b"/>
              <a:pathLst>
                <a:path w="683" h="110" extrusionOk="0">
                  <a:moveTo>
                    <a:pt x="683" y="110"/>
                  </a:moveTo>
                  <a:cubicBezTo>
                    <a:pt x="464" y="74"/>
                    <a:pt x="236" y="39"/>
                    <a:pt x="0" y="1"/>
                  </a:cubicBezTo>
                  <a:cubicBezTo>
                    <a:pt x="236" y="39"/>
                    <a:pt x="464" y="74"/>
                    <a:pt x="683" y="11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4"/>
            <p:cNvSpPr/>
            <p:nvPr/>
          </p:nvSpPr>
          <p:spPr>
            <a:xfrm>
              <a:off x="4855344" y="3618293"/>
              <a:ext cx="21001" cy="3365"/>
            </a:xfrm>
            <a:custGeom>
              <a:avLst/>
              <a:gdLst/>
              <a:ahLst/>
              <a:cxnLst/>
              <a:rect l="l" t="t" r="r" b="b"/>
              <a:pathLst>
                <a:path w="312" h="50" extrusionOk="0">
                  <a:moveTo>
                    <a:pt x="311" y="50"/>
                  </a:moveTo>
                  <a:cubicBezTo>
                    <a:pt x="210" y="34"/>
                    <a:pt x="106" y="17"/>
                    <a:pt x="0" y="0"/>
                  </a:cubicBezTo>
                  <a:cubicBezTo>
                    <a:pt x="106" y="17"/>
                    <a:pt x="210" y="34"/>
                    <a:pt x="311" y="5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4"/>
            <p:cNvSpPr/>
            <p:nvPr/>
          </p:nvSpPr>
          <p:spPr>
            <a:xfrm>
              <a:off x="4880383" y="3622265"/>
              <a:ext cx="20799" cy="3298"/>
            </a:xfrm>
            <a:custGeom>
              <a:avLst/>
              <a:gdLst/>
              <a:ahLst/>
              <a:cxnLst/>
              <a:rect l="l" t="t" r="r" b="b"/>
              <a:pathLst>
                <a:path w="309" h="49" extrusionOk="0">
                  <a:moveTo>
                    <a:pt x="308" y="49"/>
                  </a:moveTo>
                  <a:cubicBezTo>
                    <a:pt x="206" y="33"/>
                    <a:pt x="105" y="16"/>
                    <a:pt x="0" y="1"/>
                  </a:cubicBezTo>
                  <a:cubicBezTo>
                    <a:pt x="105" y="16"/>
                    <a:pt x="206" y="33"/>
                    <a:pt x="308" y="4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4"/>
            <p:cNvSpPr/>
            <p:nvPr/>
          </p:nvSpPr>
          <p:spPr>
            <a:xfrm>
              <a:off x="5168138" y="3618361"/>
              <a:ext cx="3231" cy="3231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1" y="1"/>
                  </a:moveTo>
                  <a:cubicBezTo>
                    <a:pt x="18" y="18"/>
                    <a:pt x="33" y="33"/>
                    <a:pt x="47" y="48"/>
                  </a:cubicBezTo>
                  <a:cubicBezTo>
                    <a:pt x="33" y="33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4"/>
            <p:cNvSpPr/>
            <p:nvPr/>
          </p:nvSpPr>
          <p:spPr>
            <a:xfrm>
              <a:off x="4955031" y="3634111"/>
              <a:ext cx="18174" cy="2962"/>
            </a:xfrm>
            <a:custGeom>
              <a:avLst/>
              <a:gdLst/>
              <a:ahLst/>
              <a:cxnLst/>
              <a:rect l="l" t="t" r="r" b="b"/>
              <a:pathLst>
                <a:path w="270" h="44" extrusionOk="0">
                  <a:moveTo>
                    <a:pt x="269" y="44"/>
                  </a:moveTo>
                  <a:cubicBezTo>
                    <a:pt x="182" y="30"/>
                    <a:pt x="91" y="14"/>
                    <a:pt x="1" y="0"/>
                  </a:cubicBezTo>
                  <a:cubicBezTo>
                    <a:pt x="91" y="14"/>
                    <a:pt x="182" y="30"/>
                    <a:pt x="269" y="44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4"/>
            <p:cNvSpPr/>
            <p:nvPr/>
          </p:nvSpPr>
          <p:spPr>
            <a:xfrm>
              <a:off x="4754781" y="3327510"/>
              <a:ext cx="26587" cy="14472"/>
            </a:xfrm>
            <a:custGeom>
              <a:avLst/>
              <a:gdLst/>
              <a:ahLst/>
              <a:cxnLst/>
              <a:rect l="l" t="t" r="r" b="b"/>
              <a:pathLst>
                <a:path w="395" h="215" extrusionOk="0">
                  <a:moveTo>
                    <a:pt x="0" y="1"/>
                  </a:moveTo>
                  <a:cubicBezTo>
                    <a:pt x="135" y="72"/>
                    <a:pt x="266" y="144"/>
                    <a:pt x="395" y="214"/>
                  </a:cubicBezTo>
                  <a:cubicBezTo>
                    <a:pt x="266" y="144"/>
                    <a:pt x="135" y="72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4"/>
            <p:cNvSpPr/>
            <p:nvPr/>
          </p:nvSpPr>
          <p:spPr>
            <a:xfrm>
              <a:off x="5174331" y="3624755"/>
              <a:ext cx="1683" cy="1750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" y="1"/>
                  </a:moveTo>
                  <a:cubicBezTo>
                    <a:pt x="11" y="10"/>
                    <a:pt x="18" y="19"/>
                    <a:pt x="25" y="26"/>
                  </a:cubicBezTo>
                  <a:cubicBezTo>
                    <a:pt x="18" y="19"/>
                    <a:pt x="11" y="10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4"/>
            <p:cNvSpPr/>
            <p:nvPr/>
          </p:nvSpPr>
          <p:spPr>
            <a:xfrm>
              <a:off x="4781571" y="3341982"/>
              <a:ext cx="376869" cy="266750"/>
            </a:xfrm>
            <a:custGeom>
              <a:avLst/>
              <a:gdLst/>
              <a:ahLst/>
              <a:cxnLst/>
              <a:rect l="l" t="t" r="r" b="b"/>
              <a:pathLst>
                <a:path w="5599" h="3963" extrusionOk="0">
                  <a:moveTo>
                    <a:pt x="1" y="1"/>
                  </a:moveTo>
                  <a:cubicBezTo>
                    <a:pt x="3128" y="1712"/>
                    <a:pt x="4940" y="3322"/>
                    <a:pt x="5598" y="3963"/>
                  </a:cubicBezTo>
                  <a:cubicBezTo>
                    <a:pt x="4940" y="3322"/>
                    <a:pt x="3126" y="1711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4"/>
            <p:cNvSpPr/>
            <p:nvPr/>
          </p:nvSpPr>
          <p:spPr>
            <a:xfrm>
              <a:off x="5163763" y="3613985"/>
              <a:ext cx="3971" cy="3971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59" y="59"/>
                  </a:moveTo>
                  <a:cubicBezTo>
                    <a:pt x="42" y="40"/>
                    <a:pt x="22" y="22"/>
                    <a:pt x="1" y="1"/>
                  </a:cubicBezTo>
                  <a:cubicBezTo>
                    <a:pt x="22" y="22"/>
                    <a:pt x="42" y="40"/>
                    <a:pt x="59" y="5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4"/>
            <p:cNvSpPr/>
            <p:nvPr/>
          </p:nvSpPr>
          <p:spPr>
            <a:xfrm>
              <a:off x="5158580" y="3608870"/>
              <a:ext cx="4981" cy="4914"/>
            </a:xfrm>
            <a:custGeom>
              <a:avLst/>
              <a:gdLst/>
              <a:ahLst/>
              <a:cxnLst/>
              <a:rect l="l" t="t" r="r" b="b"/>
              <a:pathLst>
                <a:path w="74" h="73" extrusionOk="0">
                  <a:moveTo>
                    <a:pt x="0" y="1"/>
                  </a:moveTo>
                  <a:cubicBezTo>
                    <a:pt x="27" y="26"/>
                    <a:pt x="51" y="50"/>
                    <a:pt x="74" y="73"/>
                  </a:cubicBezTo>
                  <a:cubicBezTo>
                    <a:pt x="51" y="50"/>
                    <a:pt x="27" y="26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4"/>
            <p:cNvSpPr/>
            <p:nvPr/>
          </p:nvSpPr>
          <p:spPr>
            <a:xfrm>
              <a:off x="5171705" y="3621928"/>
              <a:ext cx="2356" cy="2423"/>
            </a:xfrm>
            <a:custGeom>
              <a:avLst/>
              <a:gdLst/>
              <a:ahLst/>
              <a:cxnLst/>
              <a:rect l="l" t="t" r="r" b="b"/>
              <a:pathLst>
                <a:path w="35" h="36" extrusionOk="0">
                  <a:moveTo>
                    <a:pt x="0" y="0"/>
                  </a:moveTo>
                  <a:cubicBezTo>
                    <a:pt x="13" y="14"/>
                    <a:pt x="24" y="26"/>
                    <a:pt x="34" y="35"/>
                  </a:cubicBezTo>
                  <a:cubicBezTo>
                    <a:pt x="24" y="26"/>
                    <a:pt x="13" y="14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4"/>
            <p:cNvSpPr/>
            <p:nvPr/>
          </p:nvSpPr>
          <p:spPr>
            <a:xfrm>
              <a:off x="5141550" y="3664401"/>
              <a:ext cx="7943" cy="1414"/>
            </a:xfrm>
            <a:custGeom>
              <a:avLst/>
              <a:gdLst/>
              <a:ahLst/>
              <a:cxnLst/>
              <a:rect l="l" t="t" r="r" b="b"/>
              <a:pathLst>
                <a:path w="118" h="21" extrusionOk="0">
                  <a:moveTo>
                    <a:pt x="117" y="21"/>
                  </a:moveTo>
                  <a:cubicBezTo>
                    <a:pt x="81" y="15"/>
                    <a:pt x="42" y="8"/>
                    <a:pt x="0" y="1"/>
                  </a:cubicBezTo>
                  <a:cubicBezTo>
                    <a:pt x="42" y="8"/>
                    <a:pt x="81" y="15"/>
                    <a:pt x="117" y="2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4"/>
            <p:cNvSpPr/>
            <p:nvPr/>
          </p:nvSpPr>
          <p:spPr>
            <a:xfrm>
              <a:off x="5152387" y="3666219"/>
              <a:ext cx="3567" cy="673"/>
            </a:xfrm>
            <a:custGeom>
              <a:avLst/>
              <a:gdLst/>
              <a:ahLst/>
              <a:cxnLst/>
              <a:rect l="l" t="t" r="r" b="b"/>
              <a:pathLst>
                <a:path w="53" h="10" extrusionOk="0">
                  <a:moveTo>
                    <a:pt x="53" y="9"/>
                  </a:moveTo>
                  <a:cubicBezTo>
                    <a:pt x="36" y="6"/>
                    <a:pt x="19" y="4"/>
                    <a:pt x="0" y="1"/>
                  </a:cubicBezTo>
                  <a:cubicBezTo>
                    <a:pt x="19" y="4"/>
                    <a:pt x="36" y="6"/>
                    <a:pt x="53" y="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4"/>
            <p:cNvSpPr/>
            <p:nvPr/>
          </p:nvSpPr>
          <p:spPr>
            <a:xfrm>
              <a:off x="4977513" y="3637679"/>
              <a:ext cx="18981" cy="3164"/>
            </a:xfrm>
            <a:custGeom>
              <a:avLst/>
              <a:gdLst/>
              <a:ahLst/>
              <a:cxnLst/>
              <a:rect l="l" t="t" r="r" b="b"/>
              <a:pathLst>
                <a:path w="282" h="47" extrusionOk="0">
                  <a:moveTo>
                    <a:pt x="282" y="46"/>
                  </a:moveTo>
                  <a:cubicBezTo>
                    <a:pt x="190" y="30"/>
                    <a:pt x="96" y="16"/>
                    <a:pt x="0" y="1"/>
                  </a:cubicBezTo>
                  <a:cubicBezTo>
                    <a:pt x="96" y="16"/>
                    <a:pt x="190" y="30"/>
                    <a:pt x="282" y="4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4"/>
            <p:cNvSpPr/>
            <p:nvPr/>
          </p:nvSpPr>
          <p:spPr>
            <a:xfrm>
              <a:off x="5167869" y="3668776"/>
              <a:ext cx="2625" cy="606"/>
            </a:xfrm>
            <a:custGeom>
              <a:avLst/>
              <a:gdLst/>
              <a:ahLst/>
              <a:cxnLst/>
              <a:rect l="l" t="t" r="r" b="b"/>
              <a:pathLst>
                <a:path w="39" h="9" extrusionOk="0">
                  <a:moveTo>
                    <a:pt x="39" y="8"/>
                  </a:moveTo>
                  <a:cubicBezTo>
                    <a:pt x="27" y="7"/>
                    <a:pt x="13" y="4"/>
                    <a:pt x="1" y="1"/>
                  </a:cubicBezTo>
                  <a:cubicBezTo>
                    <a:pt x="13" y="4"/>
                    <a:pt x="27" y="7"/>
                    <a:pt x="39" y="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4"/>
            <p:cNvSpPr/>
            <p:nvPr/>
          </p:nvSpPr>
          <p:spPr>
            <a:xfrm>
              <a:off x="5172984" y="3669651"/>
              <a:ext cx="538" cy="20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2"/>
                  </a:moveTo>
                  <a:cubicBezTo>
                    <a:pt x="5" y="2"/>
                    <a:pt x="2" y="2"/>
                    <a:pt x="1" y="1"/>
                  </a:cubicBezTo>
                  <a:cubicBezTo>
                    <a:pt x="2" y="2"/>
                    <a:pt x="5" y="2"/>
                    <a:pt x="8" y="2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4"/>
            <p:cNvSpPr/>
            <p:nvPr/>
          </p:nvSpPr>
          <p:spPr>
            <a:xfrm>
              <a:off x="5119472" y="3660834"/>
              <a:ext cx="9558" cy="1548"/>
            </a:xfrm>
            <a:custGeom>
              <a:avLst/>
              <a:gdLst/>
              <a:ahLst/>
              <a:cxnLst/>
              <a:rect l="l" t="t" r="r" b="b"/>
              <a:pathLst>
                <a:path w="142" h="23" extrusionOk="0">
                  <a:moveTo>
                    <a:pt x="141" y="23"/>
                  </a:moveTo>
                  <a:cubicBezTo>
                    <a:pt x="96" y="16"/>
                    <a:pt x="50" y="7"/>
                    <a:pt x="0" y="0"/>
                  </a:cubicBezTo>
                  <a:cubicBezTo>
                    <a:pt x="50" y="7"/>
                    <a:pt x="96" y="16"/>
                    <a:pt x="141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4"/>
            <p:cNvSpPr/>
            <p:nvPr/>
          </p:nvSpPr>
          <p:spPr>
            <a:xfrm>
              <a:off x="5160465" y="3667565"/>
              <a:ext cx="67" cy="6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4"/>
            <p:cNvSpPr/>
            <p:nvPr/>
          </p:nvSpPr>
          <p:spPr>
            <a:xfrm>
              <a:off x="5130107" y="3662516"/>
              <a:ext cx="10635" cy="1885"/>
            </a:xfrm>
            <a:custGeom>
              <a:avLst/>
              <a:gdLst/>
              <a:ahLst/>
              <a:cxnLst/>
              <a:rect l="l" t="t" r="r" b="b"/>
              <a:pathLst>
                <a:path w="158" h="28" extrusionOk="0">
                  <a:moveTo>
                    <a:pt x="157" y="28"/>
                  </a:moveTo>
                  <a:cubicBezTo>
                    <a:pt x="108" y="19"/>
                    <a:pt x="56" y="11"/>
                    <a:pt x="0" y="1"/>
                  </a:cubicBezTo>
                  <a:cubicBezTo>
                    <a:pt x="56" y="11"/>
                    <a:pt x="108" y="19"/>
                    <a:pt x="157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4"/>
            <p:cNvSpPr/>
            <p:nvPr/>
          </p:nvSpPr>
          <p:spPr>
            <a:xfrm>
              <a:off x="5019717" y="3644477"/>
              <a:ext cx="16828" cy="2827"/>
            </a:xfrm>
            <a:custGeom>
              <a:avLst/>
              <a:gdLst/>
              <a:ahLst/>
              <a:cxnLst/>
              <a:rect l="l" t="t" r="r" b="b"/>
              <a:pathLst>
                <a:path w="250" h="42" extrusionOk="0">
                  <a:moveTo>
                    <a:pt x="250" y="41"/>
                  </a:moveTo>
                  <a:cubicBezTo>
                    <a:pt x="169" y="28"/>
                    <a:pt x="86" y="14"/>
                    <a:pt x="1" y="0"/>
                  </a:cubicBezTo>
                  <a:cubicBezTo>
                    <a:pt x="86" y="14"/>
                    <a:pt x="169" y="28"/>
                    <a:pt x="250" y="4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4"/>
            <p:cNvSpPr/>
            <p:nvPr/>
          </p:nvSpPr>
          <p:spPr>
            <a:xfrm>
              <a:off x="4997572" y="3640910"/>
              <a:ext cx="19856" cy="3231"/>
            </a:xfrm>
            <a:custGeom>
              <a:avLst/>
              <a:gdLst/>
              <a:ahLst/>
              <a:cxnLst/>
              <a:rect l="l" t="t" r="r" b="b"/>
              <a:pathLst>
                <a:path w="295" h="48" extrusionOk="0">
                  <a:moveTo>
                    <a:pt x="294" y="47"/>
                  </a:moveTo>
                  <a:cubicBezTo>
                    <a:pt x="200" y="32"/>
                    <a:pt x="101" y="16"/>
                    <a:pt x="0" y="1"/>
                  </a:cubicBezTo>
                  <a:cubicBezTo>
                    <a:pt x="101" y="16"/>
                    <a:pt x="200" y="32"/>
                    <a:pt x="294" y="4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4"/>
            <p:cNvSpPr/>
            <p:nvPr/>
          </p:nvSpPr>
          <p:spPr>
            <a:xfrm>
              <a:off x="5039507" y="3647708"/>
              <a:ext cx="14741" cy="2423"/>
            </a:xfrm>
            <a:custGeom>
              <a:avLst/>
              <a:gdLst/>
              <a:ahLst/>
              <a:cxnLst/>
              <a:rect l="l" t="t" r="r" b="b"/>
              <a:pathLst>
                <a:path w="219" h="36" extrusionOk="0">
                  <a:moveTo>
                    <a:pt x="219" y="36"/>
                  </a:moveTo>
                  <a:cubicBezTo>
                    <a:pt x="148" y="24"/>
                    <a:pt x="74" y="13"/>
                    <a:pt x="1" y="0"/>
                  </a:cubicBezTo>
                  <a:cubicBezTo>
                    <a:pt x="74" y="13"/>
                    <a:pt x="148" y="24"/>
                    <a:pt x="219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4"/>
            <p:cNvSpPr/>
            <p:nvPr/>
          </p:nvSpPr>
          <p:spPr>
            <a:xfrm>
              <a:off x="5105673" y="3658545"/>
              <a:ext cx="9154" cy="1548"/>
            </a:xfrm>
            <a:custGeom>
              <a:avLst/>
              <a:gdLst/>
              <a:ahLst/>
              <a:cxnLst/>
              <a:rect l="l" t="t" r="r" b="b"/>
              <a:pathLst>
                <a:path w="136" h="23" extrusionOk="0">
                  <a:moveTo>
                    <a:pt x="136" y="23"/>
                  </a:moveTo>
                  <a:cubicBezTo>
                    <a:pt x="92" y="14"/>
                    <a:pt x="47" y="7"/>
                    <a:pt x="0" y="0"/>
                  </a:cubicBezTo>
                  <a:cubicBezTo>
                    <a:pt x="47" y="7"/>
                    <a:pt x="92" y="14"/>
                    <a:pt x="136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4"/>
            <p:cNvSpPr/>
            <p:nvPr/>
          </p:nvSpPr>
          <p:spPr>
            <a:xfrm>
              <a:off x="5091538" y="3656189"/>
              <a:ext cx="11779" cy="1952"/>
            </a:xfrm>
            <a:custGeom>
              <a:avLst/>
              <a:gdLst/>
              <a:ahLst/>
              <a:cxnLst/>
              <a:rect l="l" t="t" r="r" b="b"/>
              <a:pathLst>
                <a:path w="175" h="29" extrusionOk="0">
                  <a:moveTo>
                    <a:pt x="175" y="28"/>
                  </a:moveTo>
                  <a:cubicBezTo>
                    <a:pt x="118" y="20"/>
                    <a:pt x="60" y="10"/>
                    <a:pt x="1" y="0"/>
                  </a:cubicBezTo>
                  <a:cubicBezTo>
                    <a:pt x="60" y="10"/>
                    <a:pt x="118" y="20"/>
                    <a:pt x="175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4"/>
            <p:cNvSpPr/>
            <p:nvPr/>
          </p:nvSpPr>
          <p:spPr>
            <a:xfrm>
              <a:off x="5057209" y="3650535"/>
              <a:ext cx="13664" cy="2356"/>
            </a:xfrm>
            <a:custGeom>
              <a:avLst/>
              <a:gdLst/>
              <a:ahLst/>
              <a:cxnLst/>
              <a:rect l="l" t="t" r="r" b="b"/>
              <a:pathLst>
                <a:path w="203" h="35" extrusionOk="0">
                  <a:moveTo>
                    <a:pt x="203" y="35"/>
                  </a:moveTo>
                  <a:cubicBezTo>
                    <a:pt x="138" y="23"/>
                    <a:pt x="70" y="12"/>
                    <a:pt x="1" y="1"/>
                  </a:cubicBezTo>
                  <a:cubicBezTo>
                    <a:pt x="70" y="12"/>
                    <a:pt x="138" y="23"/>
                    <a:pt x="203" y="35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4"/>
            <p:cNvSpPr/>
            <p:nvPr/>
          </p:nvSpPr>
          <p:spPr>
            <a:xfrm>
              <a:off x="5073903" y="3653295"/>
              <a:ext cx="14674" cy="2423"/>
            </a:xfrm>
            <a:custGeom>
              <a:avLst/>
              <a:gdLst/>
              <a:ahLst/>
              <a:cxnLst/>
              <a:rect l="l" t="t" r="r" b="b"/>
              <a:pathLst>
                <a:path w="218" h="36" extrusionOk="0">
                  <a:moveTo>
                    <a:pt x="218" y="36"/>
                  </a:moveTo>
                  <a:cubicBezTo>
                    <a:pt x="149" y="25"/>
                    <a:pt x="75" y="13"/>
                    <a:pt x="0" y="1"/>
                  </a:cubicBezTo>
                  <a:cubicBezTo>
                    <a:pt x="75" y="13"/>
                    <a:pt x="149" y="25"/>
                    <a:pt x="218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4"/>
            <p:cNvSpPr/>
            <p:nvPr/>
          </p:nvSpPr>
          <p:spPr>
            <a:xfrm>
              <a:off x="5270787" y="3615130"/>
              <a:ext cx="341935" cy="444179"/>
            </a:xfrm>
            <a:custGeom>
              <a:avLst/>
              <a:gdLst/>
              <a:ahLst/>
              <a:cxnLst/>
              <a:rect l="l" t="t" r="r" b="b"/>
              <a:pathLst>
                <a:path w="5080" h="6599" extrusionOk="0">
                  <a:moveTo>
                    <a:pt x="1" y="1"/>
                  </a:moveTo>
                  <a:lnTo>
                    <a:pt x="1" y="1"/>
                  </a:lnTo>
                  <a:cubicBezTo>
                    <a:pt x="446" y="469"/>
                    <a:pt x="1341" y="1478"/>
                    <a:pt x="2670" y="3294"/>
                  </a:cubicBezTo>
                  <a:cubicBezTo>
                    <a:pt x="4027" y="5147"/>
                    <a:pt x="4762" y="5714"/>
                    <a:pt x="5080" y="6599"/>
                  </a:cubicBezTo>
                  <a:cubicBezTo>
                    <a:pt x="4524" y="18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4"/>
            <p:cNvSpPr/>
            <p:nvPr/>
          </p:nvSpPr>
          <p:spPr>
            <a:xfrm>
              <a:off x="4915452" y="4026466"/>
              <a:ext cx="629820" cy="573818"/>
            </a:xfrm>
            <a:custGeom>
              <a:avLst/>
              <a:gdLst/>
              <a:ahLst/>
              <a:cxnLst/>
              <a:rect l="l" t="t" r="r" b="b"/>
              <a:pathLst>
                <a:path w="9357" h="8525" extrusionOk="0">
                  <a:moveTo>
                    <a:pt x="4678" y="1"/>
                  </a:moveTo>
                  <a:cubicBezTo>
                    <a:pt x="3588" y="1"/>
                    <a:pt x="2497" y="416"/>
                    <a:pt x="1664" y="1248"/>
                  </a:cubicBezTo>
                  <a:cubicBezTo>
                    <a:pt x="1" y="2913"/>
                    <a:pt x="1" y="5612"/>
                    <a:pt x="1664" y="7275"/>
                  </a:cubicBezTo>
                  <a:cubicBezTo>
                    <a:pt x="2497" y="8108"/>
                    <a:pt x="3588" y="8524"/>
                    <a:pt x="4678" y="8524"/>
                  </a:cubicBezTo>
                  <a:cubicBezTo>
                    <a:pt x="5769" y="8524"/>
                    <a:pt x="6860" y="8108"/>
                    <a:pt x="7691" y="7275"/>
                  </a:cubicBezTo>
                  <a:cubicBezTo>
                    <a:pt x="9356" y="5612"/>
                    <a:pt x="9356" y="2913"/>
                    <a:pt x="7691" y="1248"/>
                  </a:cubicBezTo>
                  <a:cubicBezTo>
                    <a:pt x="6860" y="416"/>
                    <a:pt x="5769" y="1"/>
                    <a:pt x="467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4"/>
            <p:cNvSpPr/>
            <p:nvPr/>
          </p:nvSpPr>
          <p:spPr>
            <a:xfrm>
              <a:off x="5015342" y="4098152"/>
              <a:ext cx="430313" cy="430246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2703" y="214"/>
                  </a:moveTo>
                  <a:lnTo>
                    <a:pt x="2703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3" y="214"/>
                  </a:cubicBezTo>
                  <a:close/>
                  <a:moveTo>
                    <a:pt x="3691" y="214"/>
                  </a:moveTo>
                  <a:cubicBezTo>
                    <a:pt x="4151" y="291"/>
                    <a:pt x="4575" y="470"/>
                    <a:pt x="4939" y="729"/>
                  </a:cubicBezTo>
                  <a:lnTo>
                    <a:pt x="3691" y="1977"/>
                  </a:lnTo>
                  <a:lnTo>
                    <a:pt x="3691" y="214"/>
                  </a:lnTo>
                  <a:close/>
                  <a:moveTo>
                    <a:pt x="751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0" y="2213"/>
                    <a:pt x="487" y="1788"/>
                    <a:pt x="751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3" y="2213"/>
                    <a:pt x="6173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5" y="2812"/>
                    <a:pt x="2814" y="2985"/>
                    <a:pt x="2814" y="3197"/>
                  </a:cubicBezTo>
                  <a:cubicBezTo>
                    <a:pt x="2814" y="3407"/>
                    <a:pt x="2985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4" y="2258"/>
                    <a:pt x="4135" y="2678"/>
                    <a:pt x="4135" y="3197"/>
                  </a:cubicBezTo>
                  <a:cubicBezTo>
                    <a:pt x="4135" y="3714"/>
                    <a:pt x="3714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4" y="3663"/>
                  </a:moveTo>
                  <a:lnTo>
                    <a:pt x="729" y="4938"/>
                  </a:lnTo>
                  <a:cubicBezTo>
                    <a:pt x="466" y="4566"/>
                    <a:pt x="285" y="4132"/>
                    <a:pt x="211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3" y="4363"/>
                  </a:moveTo>
                  <a:lnTo>
                    <a:pt x="2703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3" y="4363"/>
                  </a:lnTo>
                  <a:close/>
                  <a:moveTo>
                    <a:pt x="3691" y="4363"/>
                  </a:moveTo>
                  <a:lnTo>
                    <a:pt x="4971" y="5642"/>
                  </a:lnTo>
                  <a:cubicBezTo>
                    <a:pt x="4599" y="5912"/>
                    <a:pt x="4163" y="6100"/>
                    <a:pt x="3691" y="6178"/>
                  </a:cubicBezTo>
                  <a:lnTo>
                    <a:pt x="3691" y="4363"/>
                  </a:lnTo>
                  <a:close/>
                  <a:moveTo>
                    <a:pt x="3197" y="1"/>
                  </a:moveTo>
                  <a:cubicBezTo>
                    <a:pt x="1435" y="1"/>
                    <a:pt x="1" y="1434"/>
                    <a:pt x="1" y="3197"/>
                  </a:cubicBezTo>
                  <a:cubicBezTo>
                    <a:pt x="1" y="4958"/>
                    <a:pt x="1435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4"/>
            <p:cNvSpPr/>
            <p:nvPr/>
          </p:nvSpPr>
          <p:spPr>
            <a:xfrm>
              <a:off x="2177442" y="4026399"/>
              <a:ext cx="629820" cy="573818"/>
            </a:xfrm>
            <a:custGeom>
              <a:avLst/>
              <a:gdLst/>
              <a:ahLst/>
              <a:cxnLst/>
              <a:rect l="l" t="t" r="r" b="b"/>
              <a:pathLst>
                <a:path w="9357" h="8525" extrusionOk="0">
                  <a:moveTo>
                    <a:pt x="4679" y="0"/>
                  </a:moveTo>
                  <a:cubicBezTo>
                    <a:pt x="3588" y="0"/>
                    <a:pt x="2498" y="417"/>
                    <a:pt x="1666" y="1249"/>
                  </a:cubicBezTo>
                  <a:cubicBezTo>
                    <a:pt x="1" y="2913"/>
                    <a:pt x="1" y="5611"/>
                    <a:pt x="1666" y="7276"/>
                  </a:cubicBezTo>
                  <a:cubicBezTo>
                    <a:pt x="2498" y="8108"/>
                    <a:pt x="3588" y="8524"/>
                    <a:pt x="4679" y="8524"/>
                  </a:cubicBezTo>
                  <a:cubicBezTo>
                    <a:pt x="5770" y="8524"/>
                    <a:pt x="6860" y="8108"/>
                    <a:pt x="7693" y="7276"/>
                  </a:cubicBezTo>
                  <a:cubicBezTo>
                    <a:pt x="9357" y="5611"/>
                    <a:pt x="9357" y="2913"/>
                    <a:pt x="7693" y="1249"/>
                  </a:cubicBezTo>
                  <a:cubicBezTo>
                    <a:pt x="6860" y="417"/>
                    <a:pt x="5770" y="0"/>
                    <a:pt x="4679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4"/>
            <p:cNvSpPr/>
            <p:nvPr/>
          </p:nvSpPr>
          <p:spPr>
            <a:xfrm>
              <a:off x="2277331" y="4098152"/>
              <a:ext cx="430313" cy="430246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2704" y="214"/>
                  </a:moveTo>
                  <a:lnTo>
                    <a:pt x="2704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4" y="214"/>
                  </a:cubicBezTo>
                  <a:close/>
                  <a:moveTo>
                    <a:pt x="3692" y="214"/>
                  </a:moveTo>
                  <a:cubicBezTo>
                    <a:pt x="4151" y="291"/>
                    <a:pt x="4575" y="470"/>
                    <a:pt x="4940" y="729"/>
                  </a:cubicBezTo>
                  <a:lnTo>
                    <a:pt x="3692" y="1977"/>
                  </a:lnTo>
                  <a:lnTo>
                    <a:pt x="3692" y="214"/>
                  </a:lnTo>
                  <a:close/>
                  <a:moveTo>
                    <a:pt x="752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1" y="2213"/>
                    <a:pt x="487" y="1788"/>
                    <a:pt x="752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4" y="2213"/>
                    <a:pt x="6175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6" y="2812"/>
                    <a:pt x="2814" y="2985"/>
                    <a:pt x="2814" y="3197"/>
                  </a:cubicBezTo>
                  <a:cubicBezTo>
                    <a:pt x="2814" y="3407"/>
                    <a:pt x="2986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6" y="2258"/>
                    <a:pt x="4135" y="2678"/>
                    <a:pt x="4135" y="3197"/>
                  </a:cubicBezTo>
                  <a:cubicBezTo>
                    <a:pt x="4135" y="3714"/>
                    <a:pt x="3716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5" y="3663"/>
                  </a:moveTo>
                  <a:lnTo>
                    <a:pt x="730" y="4938"/>
                  </a:lnTo>
                  <a:cubicBezTo>
                    <a:pt x="466" y="4566"/>
                    <a:pt x="285" y="4132"/>
                    <a:pt x="212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4" y="4363"/>
                  </a:moveTo>
                  <a:lnTo>
                    <a:pt x="2704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4" y="4363"/>
                  </a:lnTo>
                  <a:close/>
                  <a:moveTo>
                    <a:pt x="3692" y="4363"/>
                  </a:moveTo>
                  <a:lnTo>
                    <a:pt x="4971" y="5642"/>
                  </a:lnTo>
                  <a:cubicBezTo>
                    <a:pt x="4599" y="5912"/>
                    <a:pt x="4164" y="6100"/>
                    <a:pt x="3692" y="6178"/>
                  </a:cubicBezTo>
                  <a:lnTo>
                    <a:pt x="3692" y="4363"/>
                  </a:lnTo>
                  <a:close/>
                  <a:moveTo>
                    <a:pt x="3197" y="1"/>
                  </a:moveTo>
                  <a:cubicBezTo>
                    <a:pt x="1436" y="1"/>
                    <a:pt x="1" y="1434"/>
                    <a:pt x="1" y="3197"/>
                  </a:cubicBezTo>
                  <a:cubicBezTo>
                    <a:pt x="1" y="4958"/>
                    <a:pt x="1436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4"/>
            <p:cNvSpPr/>
            <p:nvPr/>
          </p:nvSpPr>
          <p:spPr>
            <a:xfrm>
              <a:off x="2220925" y="3040295"/>
              <a:ext cx="268567" cy="395110"/>
            </a:xfrm>
            <a:custGeom>
              <a:avLst/>
              <a:gdLst/>
              <a:ahLst/>
              <a:cxnLst/>
              <a:rect l="l" t="t" r="r" b="b"/>
              <a:pathLst>
                <a:path w="3990" h="5870" extrusionOk="0">
                  <a:moveTo>
                    <a:pt x="3811" y="1"/>
                  </a:moveTo>
                  <a:cubicBezTo>
                    <a:pt x="1670" y="1864"/>
                    <a:pt x="558" y="3984"/>
                    <a:pt x="1" y="5869"/>
                  </a:cubicBezTo>
                  <a:lnTo>
                    <a:pt x="624" y="5573"/>
                  </a:lnTo>
                  <a:cubicBezTo>
                    <a:pt x="1188" y="5304"/>
                    <a:pt x="1674" y="4898"/>
                    <a:pt x="2040" y="4392"/>
                  </a:cubicBezTo>
                  <a:lnTo>
                    <a:pt x="3164" y="2836"/>
                  </a:lnTo>
                  <a:cubicBezTo>
                    <a:pt x="3755" y="2018"/>
                    <a:pt x="3990" y="994"/>
                    <a:pt x="38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4"/>
            <p:cNvSpPr/>
            <p:nvPr/>
          </p:nvSpPr>
          <p:spPr>
            <a:xfrm>
              <a:off x="713225" y="4582521"/>
              <a:ext cx="5046298" cy="35203"/>
            </a:xfrm>
            <a:custGeom>
              <a:avLst/>
              <a:gdLst/>
              <a:ahLst/>
              <a:cxnLst/>
              <a:rect l="l" t="t" r="r" b="b"/>
              <a:pathLst>
                <a:path w="74971" h="523" extrusionOk="0">
                  <a:moveTo>
                    <a:pt x="262" y="1"/>
                  </a:moveTo>
                  <a:cubicBezTo>
                    <a:pt x="118" y="1"/>
                    <a:pt x="0" y="118"/>
                    <a:pt x="0" y="262"/>
                  </a:cubicBezTo>
                  <a:cubicBezTo>
                    <a:pt x="0" y="407"/>
                    <a:pt x="118" y="522"/>
                    <a:pt x="262" y="522"/>
                  </a:cubicBezTo>
                  <a:lnTo>
                    <a:pt x="74709" y="522"/>
                  </a:lnTo>
                  <a:cubicBezTo>
                    <a:pt x="74854" y="522"/>
                    <a:pt x="74971" y="407"/>
                    <a:pt x="74971" y="262"/>
                  </a:cubicBezTo>
                  <a:cubicBezTo>
                    <a:pt x="74971" y="118"/>
                    <a:pt x="74854" y="1"/>
                    <a:pt x="74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4"/>
            <p:cNvSpPr/>
            <p:nvPr/>
          </p:nvSpPr>
          <p:spPr>
            <a:xfrm>
              <a:off x="2605136" y="3533885"/>
              <a:ext cx="2346965" cy="844808"/>
            </a:xfrm>
            <a:custGeom>
              <a:avLst/>
              <a:gdLst/>
              <a:ahLst/>
              <a:cxnLst/>
              <a:rect l="l" t="t" r="r" b="b"/>
              <a:pathLst>
                <a:path w="34868" h="12551" extrusionOk="0">
                  <a:moveTo>
                    <a:pt x="0" y="1"/>
                  </a:moveTo>
                  <a:cubicBezTo>
                    <a:pt x="6310" y="6464"/>
                    <a:pt x="5441" y="8785"/>
                    <a:pt x="5441" y="8785"/>
                  </a:cubicBezTo>
                  <a:lnTo>
                    <a:pt x="33794" y="10942"/>
                  </a:lnTo>
                  <a:cubicBezTo>
                    <a:pt x="33249" y="8390"/>
                    <a:pt x="34868" y="3915"/>
                    <a:pt x="34868" y="3915"/>
                  </a:cubicBezTo>
                  <a:cubicBezTo>
                    <a:pt x="17659" y="1253"/>
                    <a:pt x="1" y="1"/>
                    <a:pt x="0" y="1"/>
                  </a:cubicBezTo>
                  <a:close/>
                  <a:moveTo>
                    <a:pt x="3405" y="9441"/>
                  </a:moveTo>
                  <a:lnTo>
                    <a:pt x="3405" y="9441"/>
                  </a:lnTo>
                  <a:cubicBezTo>
                    <a:pt x="3548" y="9919"/>
                    <a:pt x="3626" y="10424"/>
                    <a:pt x="3626" y="10948"/>
                  </a:cubicBezTo>
                  <a:cubicBezTo>
                    <a:pt x="3626" y="11221"/>
                    <a:pt x="3605" y="11488"/>
                    <a:pt x="3565" y="11751"/>
                  </a:cubicBezTo>
                  <a:lnTo>
                    <a:pt x="34058" y="12551"/>
                  </a:lnTo>
                  <a:cubicBezTo>
                    <a:pt x="33975" y="12295"/>
                    <a:pt x="33912" y="12031"/>
                    <a:pt x="33870" y="11758"/>
                  </a:cubicBezTo>
                  <a:cubicBezTo>
                    <a:pt x="25641" y="11618"/>
                    <a:pt x="17409" y="11441"/>
                    <a:pt x="9199" y="10866"/>
                  </a:cubicBezTo>
                  <a:cubicBezTo>
                    <a:pt x="8037" y="10785"/>
                    <a:pt x="6864" y="10685"/>
                    <a:pt x="5736" y="10384"/>
                  </a:cubicBezTo>
                  <a:cubicBezTo>
                    <a:pt x="4914" y="10163"/>
                    <a:pt x="4173" y="9795"/>
                    <a:pt x="3405" y="94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4"/>
            <p:cNvSpPr/>
            <p:nvPr/>
          </p:nvSpPr>
          <p:spPr>
            <a:xfrm>
              <a:off x="2603992" y="2972513"/>
              <a:ext cx="2585512" cy="1303727"/>
            </a:xfrm>
            <a:custGeom>
              <a:avLst/>
              <a:gdLst/>
              <a:ahLst/>
              <a:cxnLst/>
              <a:rect l="l" t="t" r="r" b="b"/>
              <a:pathLst>
                <a:path w="38412" h="19369" extrusionOk="0">
                  <a:moveTo>
                    <a:pt x="12844" y="1662"/>
                  </a:moveTo>
                  <a:cubicBezTo>
                    <a:pt x="13608" y="1662"/>
                    <a:pt x="14368" y="1678"/>
                    <a:pt x="15115" y="1712"/>
                  </a:cubicBezTo>
                  <a:lnTo>
                    <a:pt x="15115" y="6912"/>
                  </a:lnTo>
                  <a:cubicBezTo>
                    <a:pt x="10286" y="6379"/>
                    <a:pt x="6533" y="6112"/>
                    <a:pt x="3880" y="6112"/>
                  </a:cubicBezTo>
                  <a:cubicBezTo>
                    <a:pt x="3454" y="6112"/>
                    <a:pt x="3055" y="6119"/>
                    <a:pt x="2685" y="6133"/>
                  </a:cubicBezTo>
                  <a:cubicBezTo>
                    <a:pt x="2815" y="5374"/>
                    <a:pt x="3554" y="2400"/>
                    <a:pt x="7256" y="1970"/>
                  </a:cubicBezTo>
                  <a:cubicBezTo>
                    <a:pt x="9027" y="1765"/>
                    <a:pt x="10945" y="1662"/>
                    <a:pt x="12844" y="1662"/>
                  </a:cubicBezTo>
                  <a:close/>
                  <a:moveTo>
                    <a:pt x="3633" y="7354"/>
                  </a:moveTo>
                  <a:cubicBezTo>
                    <a:pt x="3612" y="7354"/>
                    <a:pt x="3595" y="7371"/>
                    <a:pt x="3593" y="7392"/>
                  </a:cubicBezTo>
                  <a:lnTo>
                    <a:pt x="3571" y="8171"/>
                  </a:lnTo>
                  <a:cubicBezTo>
                    <a:pt x="3569" y="8192"/>
                    <a:pt x="3586" y="8209"/>
                    <a:pt x="3608" y="8211"/>
                  </a:cubicBezTo>
                  <a:lnTo>
                    <a:pt x="6231" y="8290"/>
                  </a:lnTo>
                  <a:cubicBezTo>
                    <a:pt x="6232" y="8290"/>
                    <a:pt x="6233" y="8290"/>
                    <a:pt x="6233" y="8290"/>
                  </a:cubicBezTo>
                  <a:cubicBezTo>
                    <a:pt x="6253" y="8290"/>
                    <a:pt x="6269" y="8273"/>
                    <a:pt x="6271" y="8253"/>
                  </a:cubicBezTo>
                  <a:lnTo>
                    <a:pt x="6293" y="7473"/>
                  </a:lnTo>
                  <a:cubicBezTo>
                    <a:pt x="6295" y="7453"/>
                    <a:pt x="6278" y="7435"/>
                    <a:pt x="6256" y="7435"/>
                  </a:cubicBezTo>
                  <a:lnTo>
                    <a:pt x="3633" y="7354"/>
                  </a:lnTo>
                  <a:close/>
                  <a:moveTo>
                    <a:pt x="16627" y="1803"/>
                  </a:moveTo>
                  <a:cubicBezTo>
                    <a:pt x="17923" y="1904"/>
                    <a:pt x="19152" y="2059"/>
                    <a:pt x="20251" y="2267"/>
                  </a:cubicBezTo>
                  <a:cubicBezTo>
                    <a:pt x="23908" y="2958"/>
                    <a:pt x="28800" y="5033"/>
                    <a:pt x="28800" y="5033"/>
                  </a:cubicBezTo>
                  <a:lnTo>
                    <a:pt x="28800" y="8711"/>
                  </a:lnTo>
                  <a:cubicBezTo>
                    <a:pt x="26588" y="8385"/>
                    <a:pt x="24144" y="8037"/>
                    <a:pt x="21643" y="7707"/>
                  </a:cubicBezTo>
                  <a:cubicBezTo>
                    <a:pt x="20131" y="7510"/>
                    <a:pt x="18694" y="7329"/>
                    <a:pt x="17331" y="7166"/>
                  </a:cubicBezTo>
                  <a:lnTo>
                    <a:pt x="16627" y="1803"/>
                  </a:lnTo>
                  <a:close/>
                  <a:moveTo>
                    <a:pt x="17378" y="8636"/>
                  </a:moveTo>
                  <a:cubicBezTo>
                    <a:pt x="17343" y="8636"/>
                    <a:pt x="17312" y="8661"/>
                    <a:pt x="17307" y="8698"/>
                  </a:cubicBezTo>
                  <a:lnTo>
                    <a:pt x="17218" y="9406"/>
                  </a:lnTo>
                  <a:cubicBezTo>
                    <a:pt x="17214" y="9446"/>
                    <a:pt x="17240" y="9481"/>
                    <a:pt x="17280" y="9486"/>
                  </a:cubicBezTo>
                  <a:lnTo>
                    <a:pt x="19819" y="9804"/>
                  </a:lnTo>
                  <a:cubicBezTo>
                    <a:pt x="19822" y="9804"/>
                    <a:pt x="19825" y="9804"/>
                    <a:pt x="19829" y="9804"/>
                  </a:cubicBezTo>
                  <a:cubicBezTo>
                    <a:pt x="19864" y="9804"/>
                    <a:pt x="19894" y="9778"/>
                    <a:pt x="19899" y="9741"/>
                  </a:cubicBezTo>
                  <a:lnTo>
                    <a:pt x="19987" y="9033"/>
                  </a:lnTo>
                  <a:cubicBezTo>
                    <a:pt x="19993" y="8994"/>
                    <a:pt x="19964" y="8958"/>
                    <a:pt x="19926" y="8954"/>
                  </a:cubicBezTo>
                  <a:lnTo>
                    <a:pt x="17386" y="8636"/>
                  </a:lnTo>
                  <a:cubicBezTo>
                    <a:pt x="17383" y="8636"/>
                    <a:pt x="17381" y="8636"/>
                    <a:pt x="17378" y="8636"/>
                  </a:cubicBezTo>
                  <a:close/>
                  <a:moveTo>
                    <a:pt x="31952" y="5488"/>
                  </a:moveTo>
                  <a:cubicBezTo>
                    <a:pt x="35794" y="7542"/>
                    <a:pt x="37750" y="9487"/>
                    <a:pt x="38064" y="9814"/>
                  </a:cubicBezTo>
                  <a:lnTo>
                    <a:pt x="38064" y="10164"/>
                  </a:lnTo>
                  <a:cubicBezTo>
                    <a:pt x="37391" y="10052"/>
                    <a:pt x="35098" y="9672"/>
                    <a:pt x="31952" y="9187"/>
                  </a:cubicBezTo>
                  <a:lnTo>
                    <a:pt x="31952" y="5488"/>
                  </a:lnTo>
                  <a:close/>
                  <a:moveTo>
                    <a:pt x="3840" y="6462"/>
                  </a:moveTo>
                  <a:cubicBezTo>
                    <a:pt x="7006" y="6462"/>
                    <a:pt x="11482" y="6849"/>
                    <a:pt x="16161" y="7385"/>
                  </a:cubicBezTo>
                  <a:lnTo>
                    <a:pt x="16148" y="18518"/>
                  </a:lnTo>
                  <a:cubicBezTo>
                    <a:pt x="11869" y="18160"/>
                    <a:pt x="6830" y="16744"/>
                    <a:pt x="3366" y="12595"/>
                  </a:cubicBezTo>
                  <a:cubicBezTo>
                    <a:pt x="1210" y="10013"/>
                    <a:pt x="547" y="7402"/>
                    <a:pt x="406" y="6732"/>
                  </a:cubicBezTo>
                  <a:cubicBezTo>
                    <a:pt x="1200" y="6544"/>
                    <a:pt x="2381" y="6462"/>
                    <a:pt x="3840" y="6462"/>
                  </a:cubicBezTo>
                  <a:close/>
                  <a:moveTo>
                    <a:pt x="16334" y="7405"/>
                  </a:moveTo>
                  <a:cubicBezTo>
                    <a:pt x="22586" y="8124"/>
                    <a:pt x="29176" y="9104"/>
                    <a:pt x="33469" y="9775"/>
                  </a:cubicBezTo>
                  <a:cubicBezTo>
                    <a:pt x="33686" y="15856"/>
                    <a:pt x="32253" y="18211"/>
                    <a:pt x="31623" y="18944"/>
                  </a:cubicBezTo>
                  <a:cubicBezTo>
                    <a:pt x="31482" y="19108"/>
                    <a:pt x="31277" y="19195"/>
                    <a:pt x="31060" y="19195"/>
                  </a:cubicBezTo>
                  <a:cubicBezTo>
                    <a:pt x="31051" y="19195"/>
                    <a:pt x="31043" y="19195"/>
                    <a:pt x="31035" y="19195"/>
                  </a:cubicBezTo>
                  <a:lnTo>
                    <a:pt x="18603" y="18618"/>
                  </a:lnTo>
                  <a:cubicBezTo>
                    <a:pt x="17879" y="18618"/>
                    <a:pt x="17115" y="18593"/>
                    <a:pt x="16322" y="18532"/>
                  </a:cubicBezTo>
                  <a:lnTo>
                    <a:pt x="16334" y="7405"/>
                  </a:lnTo>
                  <a:close/>
                  <a:moveTo>
                    <a:pt x="11164" y="1"/>
                  </a:moveTo>
                  <a:cubicBezTo>
                    <a:pt x="6889" y="1"/>
                    <a:pt x="3779" y="904"/>
                    <a:pt x="1889" y="2701"/>
                  </a:cubicBezTo>
                  <a:cubicBezTo>
                    <a:pt x="0" y="4499"/>
                    <a:pt x="109" y="6509"/>
                    <a:pt x="115" y="6594"/>
                  </a:cubicBezTo>
                  <a:lnTo>
                    <a:pt x="129" y="6801"/>
                  </a:lnTo>
                  <a:lnTo>
                    <a:pt x="238" y="6775"/>
                  </a:lnTo>
                  <a:cubicBezTo>
                    <a:pt x="386" y="7471"/>
                    <a:pt x="1060" y="10102"/>
                    <a:pt x="3226" y="12698"/>
                  </a:cubicBezTo>
                  <a:cubicBezTo>
                    <a:pt x="7427" y="17735"/>
                    <a:pt x="13906" y="18792"/>
                    <a:pt x="18599" y="18792"/>
                  </a:cubicBezTo>
                  <a:lnTo>
                    <a:pt x="31027" y="19367"/>
                  </a:lnTo>
                  <a:cubicBezTo>
                    <a:pt x="31042" y="19369"/>
                    <a:pt x="31057" y="19369"/>
                    <a:pt x="31071" y="19369"/>
                  </a:cubicBezTo>
                  <a:cubicBezTo>
                    <a:pt x="31337" y="19369"/>
                    <a:pt x="31584" y="19257"/>
                    <a:pt x="31754" y="19058"/>
                  </a:cubicBezTo>
                  <a:cubicBezTo>
                    <a:pt x="32397" y="18310"/>
                    <a:pt x="33856" y="15920"/>
                    <a:pt x="33644" y="9804"/>
                  </a:cubicBezTo>
                  <a:lnTo>
                    <a:pt x="33644" y="9804"/>
                  </a:lnTo>
                  <a:cubicBezTo>
                    <a:pt x="36376" y="10232"/>
                    <a:pt x="38134" y="10529"/>
                    <a:pt x="38208" y="10541"/>
                  </a:cubicBezTo>
                  <a:lnTo>
                    <a:pt x="38411" y="10575"/>
                  </a:lnTo>
                  <a:lnTo>
                    <a:pt x="38411" y="9678"/>
                  </a:lnTo>
                  <a:lnTo>
                    <a:pt x="38366" y="9628"/>
                  </a:lnTo>
                  <a:cubicBezTo>
                    <a:pt x="38297" y="9551"/>
                    <a:pt x="36626" y="7722"/>
                    <a:pt x="32979" y="5641"/>
                  </a:cubicBezTo>
                  <a:cubicBezTo>
                    <a:pt x="29621" y="3724"/>
                    <a:pt x="23891" y="1238"/>
                    <a:pt x="15659" y="283"/>
                  </a:cubicBezTo>
                  <a:cubicBezTo>
                    <a:pt x="14041" y="94"/>
                    <a:pt x="12542" y="1"/>
                    <a:pt x="1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4"/>
            <p:cNvSpPr/>
            <p:nvPr/>
          </p:nvSpPr>
          <p:spPr>
            <a:xfrm>
              <a:off x="4512327" y="3458161"/>
              <a:ext cx="144245" cy="200920"/>
            </a:xfrm>
            <a:custGeom>
              <a:avLst/>
              <a:gdLst/>
              <a:ahLst/>
              <a:cxnLst/>
              <a:rect l="l" t="t" r="r" b="b"/>
              <a:pathLst>
                <a:path w="2143" h="2985" extrusionOk="0">
                  <a:moveTo>
                    <a:pt x="1" y="1"/>
                  </a:moveTo>
                  <a:lnTo>
                    <a:pt x="1" y="2658"/>
                  </a:lnTo>
                  <a:lnTo>
                    <a:pt x="145" y="2658"/>
                  </a:lnTo>
                  <a:cubicBezTo>
                    <a:pt x="318" y="2791"/>
                    <a:pt x="626" y="2984"/>
                    <a:pt x="962" y="2984"/>
                  </a:cubicBezTo>
                  <a:cubicBezTo>
                    <a:pt x="1152" y="2984"/>
                    <a:pt x="1350" y="2922"/>
                    <a:pt x="1539" y="2753"/>
                  </a:cubicBezTo>
                  <a:cubicBezTo>
                    <a:pt x="1574" y="2720"/>
                    <a:pt x="1605" y="2685"/>
                    <a:pt x="1633" y="2647"/>
                  </a:cubicBezTo>
                  <a:cubicBezTo>
                    <a:pt x="1669" y="2630"/>
                    <a:pt x="1693" y="2594"/>
                    <a:pt x="1694" y="2553"/>
                  </a:cubicBezTo>
                  <a:cubicBezTo>
                    <a:pt x="2142" y="1765"/>
                    <a:pt x="1694" y="1"/>
                    <a:pt x="1694" y="1"/>
                  </a:cubicBezTo>
                  <a:lnTo>
                    <a:pt x="1656" y="26"/>
                  </a:lnTo>
                  <a:cubicBezTo>
                    <a:pt x="1636" y="10"/>
                    <a:pt x="1612" y="1"/>
                    <a:pt x="1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4"/>
            <p:cNvSpPr/>
            <p:nvPr/>
          </p:nvSpPr>
          <p:spPr>
            <a:xfrm>
              <a:off x="2634214" y="3190600"/>
              <a:ext cx="1275525" cy="281356"/>
            </a:xfrm>
            <a:custGeom>
              <a:avLst/>
              <a:gdLst/>
              <a:ahLst/>
              <a:cxnLst/>
              <a:rect l="l" t="t" r="r" b="b"/>
              <a:pathLst>
                <a:path w="18950" h="4180" extrusionOk="0">
                  <a:moveTo>
                    <a:pt x="1235" y="1"/>
                  </a:moveTo>
                  <a:cubicBezTo>
                    <a:pt x="1" y="1570"/>
                    <a:pt x="103" y="3109"/>
                    <a:pt x="103" y="3109"/>
                  </a:cubicBezTo>
                  <a:cubicBezTo>
                    <a:pt x="607" y="2982"/>
                    <a:pt x="1279" y="2899"/>
                    <a:pt x="2083" y="2855"/>
                  </a:cubicBezTo>
                  <a:lnTo>
                    <a:pt x="2083" y="1438"/>
                  </a:lnTo>
                  <a:cubicBezTo>
                    <a:pt x="2082" y="819"/>
                    <a:pt x="1739" y="281"/>
                    <a:pt x="1235" y="1"/>
                  </a:cubicBezTo>
                  <a:close/>
                  <a:moveTo>
                    <a:pt x="16376" y="72"/>
                  </a:moveTo>
                  <a:lnTo>
                    <a:pt x="16882" y="3926"/>
                  </a:lnTo>
                  <a:cubicBezTo>
                    <a:pt x="17553" y="4007"/>
                    <a:pt x="18242" y="4090"/>
                    <a:pt x="18950" y="4179"/>
                  </a:cubicBezTo>
                  <a:lnTo>
                    <a:pt x="18950" y="2705"/>
                  </a:lnTo>
                  <a:cubicBezTo>
                    <a:pt x="18950" y="1270"/>
                    <a:pt x="17804" y="104"/>
                    <a:pt x="16376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44"/>
          <p:cNvSpPr/>
          <p:nvPr/>
        </p:nvSpPr>
        <p:spPr>
          <a:xfrm>
            <a:off x="3759246" y="2746692"/>
            <a:ext cx="4673400" cy="457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4"/>
          <p:cNvSpPr txBox="1">
            <a:spLocks noGrp="1"/>
          </p:cNvSpPr>
          <p:nvPr>
            <p:ph type="subTitle" idx="1"/>
          </p:nvPr>
        </p:nvSpPr>
        <p:spPr>
          <a:xfrm>
            <a:off x="4004046" y="2837213"/>
            <a:ext cx="4183800" cy="309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Methodologies</a:t>
            </a:r>
            <a:endParaRPr lang="en-US"/>
          </a:p>
        </p:txBody>
      </p:sp>
      <p:sp>
        <p:nvSpPr>
          <p:cNvPr id="508" name="Google Shape;508;p44"/>
          <p:cNvSpPr/>
          <p:nvPr/>
        </p:nvSpPr>
        <p:spPr>
          <a:xfrm flipH="1">
            <a:off x="274877" y="1079724"/>
            <a:ext cx="1746824" cy="41395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4"/>
          <p:cNvSpPr/>
          <p:nvPr/>
        </p:nvSpPr>
        <p:spPr>
          <a:xfrm flipH="1">
            <a:off x="7160549" y="3307599"/>
            <a:ext cx="1929351" cy="457204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4"/>
          <p:cNvSpPr/>
          <p:nvPr/>
        </p:nvSpPr>
        <p:spPr>
          <a:xfrm>
            <a:off x="5946477" y="3687601"/>
            <a:ext cx="4226946" cy="930116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856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071;p66">
            <a:extLst>
              <a:ext uri="{FF2B5EF4-FFF2-40B4-BE49-F238E27FC236}">
                <a16:creationId xmlns:a16="http://schemas.microsoft.com/office/drawing/2014/main" id="{25816A51-1EC6-AD67-8F93-778CA3B41D6C}"/>
              </a:ext>
            </a:extLst>
          </p:cNvPr>
          <p:cNvSpPr/>
          <p:nvPr/>
        </p:nvSpPr>
        <p:spPr>
          <a:xfrm>
            <a:off x="527250" y="572417"/>
            <a:ext cx="8089500" cy="603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072;p66">
            <a:extLst>
              <a:ext uri="{FF2B5EF4-FFF2-40B4-BE49-F238E27FC236}">
                <a16:creationId xmlns:a16="http://schemas.microsoft.com/office/drawing/2014/main" id="{8DB73905-F89E-E7DE-0C66-0ACE9842D1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Methodologies</a:t>
            </a:r>
            <a:endParaRPr lang="en-US"/>
          </a:p>
        </p:txBody>
      </p:sp>
      <p:sp>
        <p:nvSpPr>
          <p:cNvPr id="8" name="Google Shape;740;p51">
            <a:extLst>
              <a:ext uri="{FF2B5EF4-FFF2-40B4-BE49-F238E27FC236}">
                <a16:creationId xmlns:a16="http://schemas.microsoft.com/office/drawing/2014/main" id="{8BD7EA50-F444-6D77-21E7-20A7CBDE1034}"/>
              </a:ext>
            </a:extLst>
          </p:cNvPr>
          <p:cNvSpPr txBox="1">
            <a:spLocks/>
          </p:cNvSpPr>
          <p:nvPr/>
        </p:nvSpPr>
        <p:spPr>
          <a:xfrm>
            <a:off x="713225" y="1207060"/>
            <a:ext cx="8374136" cy="1211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5C37"/>
              </a:buClr>
              <a:buSzPts val="2800"/>
              <a:buFont typeface="Montserrat"/>
              <a:buNone/>
              <a:defRPr sz="32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l">
              <a:buFont typeface="Arial"/>
              <a:buChar char="•"/>
            </a:pPr>
            <a:r>
              <a:rPr lang="en" sz="1600">
                <a:solidFill>
                  <a:schemeClr val="tx1"/>
                </a:solidFill>
              </a:rPr>
              <a:t>Categorizing counties in Texas as either urban or rural</a:t>
            </a:r>
            <a:endParaRPr lang="en">
              <a:solidFill>
                <a:schemeClr val="tx1"/>
              </a:solidFill>
            </a:endParaRPr>
          </a:p>
          <a:p>
            <a:pPr marL="285750" indent="-285750" algn="l">
              <a:buFont typeface="Arial"/>
              <a:buChar char="•"/>
            </a:pPr>
            <a:endParaRPr lang="en" sz="1600">
              <a:solidFill>
                <a:schemeClr val="tx1"/>
              </a:solidFill>
            </a:endParaRPr>
          </a:p>
          <a:p>
            <a:pPr marL="285750" indent="-285750" algn="l">
              <a:buFont typeface="Arial"/>
              <a:buChar char="•"/>
            </a:pPr>
            <a:r>
              <a:rPr lang="en" sz="1600">
                <a:solidFill>
                  <a:schemeClr val="tx1"/>
                </a:solidFill>
              </a:rPr>
              <a:t>Urban counties: constructing stations along the Electric Alternative Fuel Corridor and at rest areas</a:t>
            </a:r>
            <a:endParaRPr lang="en">
              <a:solidFill>
                <a:schemeClr val="tx1"/>
              </a:solidFill>
            </a:endParaRPr>
          </a:p>
          <a:p>
            <a:pPr marL="285750" indent="-285750" algn="l">
              <a:buFont typeface="Arial"/>
              <a:buChar char="•"/>
            </a:pPr>
            <a:endParaRPr lang="en" sz="1600">
              <a:solidFill>
                <a:schemeClr val="tx1"/>
              </a:solidFill>
            </a:endParaRPr>
          </a:p>
          <a:p>
            <a:pPr marL="285750" indent="-285750" algn="l">
              <a:buFont typeface="Arial"/>
              <a:buChar char="•"/>
            </a:pPr>
            <a:r>
              <a:rPr lang="en" sz="1600">
                <a:solidFill>
                  <a:schemeClr val="tx1"/>
                </a:solidFill>
              </a:rPr>
              <a:t>Rural counties: focus on building stations in close to county seats</a:t>
            </a:r>
            <a:endParaRPr lang="en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" sz="1600">
              <a:solidFill>
                <a:schemeClr val="tx1"/>
              </a:solidFill>
            </a:endParaRPr>
          </a:p>
          <a:p>
            <a:pPr marL="285750" indent="-285750" algn="l">
              <a:buFont typeface="Arial"/>
              <a:buChar char="•"/>
            </a:pPr>
            <a:endParaRPr lang="en" sz="1600">
              <a:solidFill>
                <a:schemeClr val="tx1"/>
              </a:solidFill>
            </a:endParaRPr>
          </a:p>
        </p:txBody>
      </p:sp>
      <p:pic>
        <p:nvPicPr>
          <p:cNvPr id="26" name="Picture 26" descr="A picture containing icon&#10;&#10;Description automatically generated">
            <a:extLst>
              <a:ext uri="{FF2B5EF4-FFF2-40B4-BE49-F238E27FC236}">
                <a16:creationId xmlns:a16="http://schemas.microsoft.com/office/drawing/2014/main" id="{340735C5-440D-5D8B-B918-95E3214E24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2" t="3361" r="15271" b="8403"/>
          <a:stretch/>
        </p:blipFill>
        <p:spPr>
          <a:xfrm>
            <a:off x="3158059" y="2797206"/>
            <a:ext cx="1188979" cy="825882"/>
          </a:xfrm>
          <a:prstGeom prst="rect">
            <a:avLst/>
          </a:prstGeom>
        </p:spPr>
      </p:pic>
      <p:pic>
        <p:nvPicPr>
          <p:cNvPr id="27" name="Picture 27" descr="Map&#10;&#10;Description automatically generated">
            <a:extLst>
              <a:ext uri="{FF2B5EF4-FFF2-40B4-BE49-F238E27FC236}">
                <a16:creationId xmlns:a16="http://schemas.microsoft.com/office/drawing/2014/main" id="{19A74487-7440-7231-3290-87AE6C1E6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104" y="2868524"/>
            <a:ext cx="2276167" cy="2176329"/>
          </a:xfrm>
          <a:prstGeom prst="rect">
            <a:avLst/>
          </a:prstGeom>
        </p:spPr>
      </p:pic>
      <p:sp>
        <p:nvSpPr>
          <p:cNvPr id="28" name="Google Shape;861;p56">
            <a:extLst>
              <a:ext uri="{FF2B5EF4-FFF2-40B4-BE49-F238E27FC236}">
                <a16:creationId xmlns:a16="http://schemas.microsoft.com/office/drawing/2014/main" id="{03F30A75-E5D5-D0BF-0D4A-F7EFCDF3CD0B}"/>
              </a:ext>
            </a:extLst>
          </p:cNvPr>
          <p:cNvSpPr txBox="1">
            <a:spLocks/>
          </p:cNvSpPr>
          <p:nvPr/>
        </p:nvSpPr>
        <p:spPr>
          <a:xfrm>
            <a:off x="4743312" y="3415581"/>
            <a:ext cx="3385699" cy="962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5C37"/>
              </a:buClr>
              <a:buSzPts val="2800"/>
              <a:buFont typeface="Montserrat"/>
              <a:buNone/>
              <a:defRPr sz="32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" sz="2800">
                <a:solidFill>
                  <a:schemeClr val="bg2"/>
                </a:solidFill>
                <a:latin typeface="Montserrat ExtraBold"/>
              </a:rPr>
              <a:t>31 </a:t>
            </a:r>
            <a:r>
              <a:rPr lang="en" sz="1600">
                <a:solidFill>
                  <a:schemeClr val="tx1"/>
                </a:solidFill>
              </a:rPr>
              <a:t>of 254 counties in Texas are considered urban area</a:t>
            </a:r>
            <a:endParaRPr lang="e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367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071;p66">
            <a:extLst>
              <a:ext uri="{FF2B5EF4-FFF2-40B4-BE49-F238E27FC236}">
                <a16:creationId xmlns:a16="http://schemas.microsoft.com/office/drawing/2014/main" id="{25816A51-1EC6-AD67-8F93-778CA3B41D6C}"/>
              </a:ext>
            </a:extLst>
          </p:cNvPr>
          <p:cNvSpPr/>
          <p:nvPr/>
        </p:nvSpPr>
        <p:spPr>
          <a:xfrm>
            <a:off x="527250" y="572417"/>
            <a:ext cx="8089500" cy="603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072;p66">
            <a:extLst>
              <a:ext uri="{FF2B5EF4-FFF2-40B4-BE49-F238E27FC236}">
                <a16:creationId xmlns:a16="http://schemas.microsoft.com/office/drawing/2014/main" id="{8DB73905-F89E-E7DE-0C66-0ACE9842D1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Clustering Analysis</a:t>
            </a:r>
            <a:endParaRPr lang="en-US"/>
          </a:p>
        </p:txBody>
      </p:sp>
      <p:sp>
        <p:nvSpPr>
          <p:cNvPr id="8" name="Google Shape;740;p51">
            <a:extLst>
              <a:ext uri="{FF2B5EF4-FFF2-40B4-BE49-F238E27FC236}">
                <a16:creationId xmlns:a16="http://schemas.microsoft.com/office/drawing/2014/main" id="{8BD7EA50-F444-6D77-21E7-20A7CBDE1034}"/>
              </a:ext>
            </a:extLst>
          </p:cNvPr>
          <p:cNvSpPr txBox="1">
            <a:spLocks/>
          </p:cNvSpPr>
          <p:nvPr/>
        </p:nvSpPr>
        <p:spPr>
          <a:xfrm>
            <a:off x="713225" y="1680238"/>
            <a:ext cx="4699422" cy="2338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5C37"/>
              </a:buClr>
              <a:buSzPts val="2800"/>
              <a:buFont typeface="Montserrat"/>
              <a:buNone/>
              <a:defRPr sz="32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l">
              <a:buFont typeface="Arial"/>
              <a:buChar char="•"/>
            </a:pPr>
            <a:r>
              <a:rPr lang="en" sz="1600" b="0">
                <a:solidFill>
                  <a:schemeClr val="tx1"/>
                </a:solidFill>
                <a:ea typeface="Calibri"/>
                <a:cs typeface="Calibri"/>
              </a:rPr>
              <a:t>Clustering based on the distance between existing DCFC charging stations</a:t>
            </a:r>
            <a:endParaRPr lang="en" sz="1600" b="0">
              <a:solidFill>
                <a:schemeClr val="tx1"/>
              </a:solidFill>
            </a:endParaRPr>
          </a:p>
          <a:p>
            <a:pPr marL="285750" indent="-285750" algn="l">
              <a:buFont typeface="Arial"/>
              <a:buChar char="•"/>
            </a:pPr>
            <a:r>
              <a:rPr lang="en" sz="1600" b="0">
                <a:solidFill>
                  <a:schemeClr val="tx1"/>
                </a:solidFill>
                <a:ea typeface="Calibri"/>
                <a:cs typeface="Calibri"/>
              </a:rPr>
              <a:t>Identified 4 clusters, computed centroid of data points within each cluster</a:t>
            </a:r>
          </a:p>
          <a:p>
            <a:pPr marL="285750" indent="-285750" algn="l">
              <a:buFont typeface="Arial"/>
              <a:buChar char="•"/>
            </a:pPr>
            <a:r>
              <a:rPr lang="en" sz="1600" b="0">
                <a:solidFill>
                  <a:schemeClr val="tx1"/>
                </a:solidFill>
                <a:cs typeface="Calibri"/>
              </a:rPr>
              <a:t>Calculated Euclidean distance between station locations &amp; centroid</a:t>
            </a:r>
          </a:p>
          <a:p>
            <a:pPr marL="285750" indent="-285750" algn="l">
              <a:buFont typeface="Arial"/>
              <a:buChar char="•"/>
            </a:pPr>
            <a:r>
              <a:rPr lang="en" sz="1600" b="0">
                <a:solidFill>
                  <a:schemeClr val="tx1"/>
                </a:solidFill>
                <a:ea typeface="Calibri"/>
                <a:cs typeface="Calibri"/>
              </a:rPr>
              <a:t>Average distance approx. </a:t>
            </a:r>
            <a:r>
              <a:rPr lang="en" sz="1600">
                <a:solidFill>
                  <a:schemeClr val="tx1"/>
                </a:solidFill>
                <a:ea typeface="Calibri"/>
                <a:cs typeface="Calibri"/>
              </a:rPr>
              <a:t>54 miles</a:t>
            </a:r>
            <a:endParaRPr lang="en">
              <a:solidFill>
                <a:schemeClr val="tx1"/>
              </a:solidFill>
            </a:endParaRPr>
          </a:p>
          <a:p>
            <a:pPr marL="285750" indent="-285750" algn="l">
              <a:buFont typeface="Arial"/>
              <a:buChar char="•"/>
            </a:pPr>
            <a:endParaRPr lang="en" sz="1600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" sz="1600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" sz="1600">
              <a:solidFill>
                <a:schemeClr val="tx1"/>
              </a:solidFill>
            </a:endParaRPr>
          </a:p>
          <a:p>
            <a:pPr marL="285750" indent="-285750" algn="l">
              <a:buFont typeface="Arial"/>
              <a:buChar char="•"/>
            </a:pPr>
            <a:endParaRPr lang="en" sz="1600">
              <a:solidFill>
                <a:schemeClr val="tx1"/>
              </a:solidFill>
            </a:endParaRPr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B821DF2-929D-B13B-7198-14328D4C0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22" y="1729481"/>
            <a:ext cx="3090182" cy="215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7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071;p66">
            <a:extLst>
              <a:ext uri="{FF2B5EF4-FFF2-40B4-BE49-F238E27FC236}">
                <a16:creationId xmlns:a16="http://schemas.microsoft.com/office/drawing/2014/main" id="{25816A51-1EC6-AD67-8F93-778CA3B41D6C}"/>
              </a:ext>
            </a:extLst>
          </p:cNvPr>
          <p:cNvSpPr/>
          <p:nvPr/>
        </p:nvSpPr>
        <p:spPr>
          <a:xfrm>
            <a:off x="527250" y="572417"/>
            <a:ext cx="8089500" cy="603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072;p66">
            <a:extLst>
              <a:ext uri="{FF2B5EF4-FFF2-40B4-BE49-F238E27FC236}">
                <a16:creationId xmlns:a16="http://schemas.microsoft.com/office/drawing/2014/main" id="{8DB73905-F89E-E7DE-0C66-0ACE9842D1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Electric Alt fuel corridor</a:t>
            </a:r>
            <a:endParaRPr lang="en-US"/>
          </a:p>
        </p:txBody>
      </p:sp>
      <p:sp>
        <p:nvSpPr>
          <p:cNvPr id="8" name="Google Shape;740;p51">
            <a:extLst>
              <a:ext uri="{FF2B5EF4-FFF2-40B4-BE49-F238E27FC236}">
                <a16:creationId xmlns:a16="http://schemas.microsoft.com/office/drawing/2014/main" id="{8BD7EA50-F444-6D77-21E7-20A7CBDE1034}"/>
              </a:ext>
            </a:extLst>
          </p:cNvPr>
          <p:cNvSpPr txBox="1">
            <a:spLocks/>
          </p:cNvSpPr>
          <p:nvPr/>
        </p:nvSpPr>
        <p:spPr>
          <a:xfrm>
            <a:off x="665601" y="1468440"/>
            <a:ext cx="4736348" cy="238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5C37"/>
              </a:buClr>
              <a:buSzPts val="2800"/>
              <a:buFont typeface="Montserrat"/>
              <a:buNone/>
              <a:defRPr sz="32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" sz="1600" b="0">
                <a:solidFill>
                  <a:schemeClr val="tx1"/>
                </a:solidFill>
              </a:rPr>
              <a:t>We can tell the corridor is connecting the 4 major cities (clusters) in Texas: Houston, Austin, Dallas, and San Antonio</a:t>
            </a:r>
          </a:p>
          <a:p>
            <a:pPr algn="l"/>
            <a:endParaRPr lang="en" sz="1600" b="0">
              <a:solidFill>
                <a:schemeClr val="tx1"/>
              </a:solidFill>
            </a:endParaRPr>
          </a:p>
          <a:p>
            <a:pPr algn="l"/>
            <a:r>
              <a:rPr lang="en" sz="1600" b="0">
                <a:solidFill>
                  <a:schemeClr val="tx1"/>
                </a:solidFill>
              </a:rPr>
              <a:t>Establish DCFC stations at intervals of approximately </a:t>
            </a:r>
            <a:r>
              <a:rPr lang="en" sz="1600">
                <a:solidFill>
                  <a:schemeClr val="tx1"/>
                </a:solidFill>
              </a:rPr>
              <a:t>54 miles </a:t>
            </a:r>
            <a:r>
              <a:rPr lang="en" sz="1600" b="0">
                <a:solidFill>
                  <a:schemeClr val="tx1"/>
                </a:solidFill>
              </a:rPr>
              <a:t>(from clustering analysis) along the electric alternative fuel corridors</a:t>
            </a:r>
            <a:endParaRPr lang="en">
              <a:solidFill>
                <a:schemeClr val="tx1"/>
              </a:solidFill>
            </a:endParaRPr>
          </a:p>
          <a:p>
            <a:pPr algn="l"/>
            <a:endParaRPr lang="en" sz="1600" b="0">
              <a:solidFill>
                <a:schemeClr val="tx1"/>
              </a:solidFill>
            </a:endParaRPr>
          </a:p>
          <a:p>
            <a:pPr algn="l"/>
            <a:endParaRPr lang="en" sz="1600" b="0">
              <a:solidFill>
                <a:schemeClr val="tx1"/>
              </a:solidFill>
            </a:endParaRPr>
          </a:p>
          <a:p>
            <a:pPr algn="l"/>
            <a:endParaRPr lang="en" sz="1600" b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8703F-11D1-A47D-2CA6-7BC2FD764A5E}"/>
              </a:ext>
            </a:extLst>
          </p:cNvPr>
          <p:cNvSpPr txBox="1"/>
          <p:nvPr/>
        </p:nvSpPr>
        <p:spPr>
          <a:xfrm>
            <a:off x="1023370" y="3885412"/>
            <a:ext cx="362195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Montserrat"/>
              </a:rPr>
              <a:t>3659 / 54 ≈</a:t>
            </a:r>
            <a:r>
              <a:rPr lang="en-US" sz="2800" b="1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2800">
                <a:solidFill>
                  <a:schemeClr val="bg2"/>
                </a:solidFill>
                <a:latin typeface="Montserrat ExtraBold"/>
              </a:rPr>
              <a:t>67 </a:t>
            </a:r>
          </a:p>
          <a:p>
            <a:r>
              <a:rPr lang="en-US" sz="1600">
                <a:solidFill>
                  <a:schemeClr val="tx1"/>
                </a:solidFill>
                <a:latin typeface="Montserrat"/>
              </a:rPr>
              <a:t>EV stations along corridors</a:t>
            </a: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7" name="Picture 8" descr="Table&#10;&#10;Description automatically generated">
            <a:extLst>
              <a:ext uri="{FF2B5EF4-FFF2-40B4-BE49-F238E27FC236}">
                <a16:creationId xmlns:a16="http://schemas.microsoft.com/office/drawing/2014/main" id="{36FA2D11-A01E-2C3D-3A5D-59D5F6808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3" t="2532" r="14729" b="15823"/>
          <a:stretch/>
        </p:blipFill>
        <p:spPr>
          <a:xfrm>
            <a:off x="5743458" y="3927102"/>
            <a:ext cx="2350527" cy="678806"/>
          </a:xfrm>
          <a:prstGeom prst="rect">
            <a:avLst/>
          </a:prstGeom>
        </p:spPr>
      </p:pic>
      <p:pic>
        <p:nvPicPr>
          <p:cNvPr id="12" name="Picture 12" descr="Map&#10;&#10;Description automatically generated">
            <a:extLst>
              <a:ext uri="{FF2B5EF4-FFF2-40B4-BE49-F238E27FC236}">
                <a16:creationId xmlns:a16="http://schemas.microsoft.com/office/drawing/2014/main" id="{E8FA2197-C7E7-3774-6B77-1D4D7BFCE4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94" t="680" r="10551" b="693"/>
          <a:stretch/>
        </p:blipFill>
        <p:spPr>
          <a:xfrm>
            <a:off x="5479390" y="1383879"/>
            <a:ext cx="2872332" cy="247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77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071;p66">
            <a:extLst>
              <a:ext uri="{FF2B5EF4-FFF2-40B4-BE49-F238E27FC236}">
                <a16:creationId xmlns:a16="http://schemas.microsoft.com/office/drawing/2014/main" id="{25816A51-1EC6-AD67-8F93-778CA3B41D6C}"/>
              </a:ext>
            </a:extLst>
          </p:cNvPr>
          <p:cNvSpPr/>
          <p:nvPr/>
        </p:nvSpPr>
        <p:spPr>
          <a:xfrm>
            <a:off x="527250" y="572417"/>
            <a:ext cx="8089500" cy="603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072;p66">
            <a:extLst>
              <a:ext uri="{FF2B5EF4-FFF2-40B4-BE49-F238E27FC236}">
                <a16:creationId xmlns:a16="http://schemas.microsoft.com/office/drawing/2014/main" id="{8DB73905-F89E-E7DE-0C66-0ACE9842D1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Counties w/o EV stations</a:t>
            </a:r>
            <a:endParaRPr lang="en-US"/>
          </a:p>
        </p:txBody>
      </p:sp>
      <p:sp>
        <p:nvSpPr>
          <p:cNvPr id="8" name="Google Shape;740;p51">
            <a:extLst>
              <a:ext uri="{FF2B5EF4-FFF2-40B4-BE49-F238E27FC236}">
                <a16:creationId xmlns:a16="http://schemas.microsoft.com/office/drawing/2014/main" id="{8BD7EA50-F444-6D77-21E7-20A7CBDE1034}"/>
              </a:ext>
            </a:extLst>
          </p:cNvPr>
          <p:cNvSpPr txBox="1">
            <a:spLocks/>
          </p:cNvSpPr>
          <p:nvPr/>
        </p:nvSpPr>
        <p:spPr>
          <a:xfrm>
            <a:off x="713225" y="1680238"/>
            <a:ext cx="4617780" cy="18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5C37"/>
              </a:buClr>
              <a:buSzPts val="2800"/>
              <a:buFont typeface="Montserrat"/>
              <a:buNone/>
              <a:defRPr sz="32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l">
              <a:buFont typeface="Arial"/>
              <a:buChar char="•"/>
            </a:pPr>
            <a:r>
              <a:rPr lang="en" sz="1600">
                <a:solidFill>
                  <a:schemeClr val="tx1"/>
                </a:solidFill>
              </a:rPr>
              <a:t>E</a:t>
            </a:r>
            <a:r>
              <a:rPr lang="en-US" sz="1600">
                <a:solidFill>
                  <a:schemeClr val="tx1"/>
                </a:solidFill>
              </a:rPr>
              <a:t>Vs Registration: 400+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>
                <a:solidFill>
                  <a:schemeClr val="tx1"/>
                </a:solidFill>
              </a:rPr>
              <a:t>DCFC Chargers: 0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>
                <a:solidFill>
                  <a:schemeClr val="tx1"/>
                </a:solidFill>
              </a:rPr>
              <a:t>Color Gradient: Income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>
                <a:solidFill>
                  <a:schemeClr val="tx1"/>
                </a:solidFill>
              </a:rPr>
              <a:t>Stations: </a:t>
            </a:r>
            <a:r>
              <a:rPr lang="en-US" sz="2800" b="0">
                <a:solidFill>
                  <a:schemeClr val="bg2"/>
                </a:solidFill>
                <a:latin typeface="Montserrat ExtraBold"/>
                <a:cs typeface="Arial"/>
                <a:sym typeface="Arial"/>
              </a:rPr>
              <a:t>66</a:t>
            </a:r>
            <a:endParaRPr lang="en" sz="2800" b="0">
              <a:solidFill>
                <a:schemeClr val="bg2"/>
              </a:solidFill>
              <a:latin typeface="Montserrat ExtraBold"/>
              <a:cs typeface="Arial"/>
              <a:sym typeface="Arial"/>
            </a:endParaRPr>
          </a:p>
          <a:p>
            <a:pPr marL="285750" indent="-285750">
              <a:buFont typeface="Arial"/>
              <a:buChar char="•"/>
            </a:pPr>
            <a:endParaRPr lang="en" sz="1600">
              <a:solidFill>
                <a:schemeClr val="tx1"/>
              </a:solidFill>
            </a:endParaRPr>
          </a:p>
          <a:p>
            <a:pPr marL="285750" indent="-285750" algn="l">
              <a:buFont typeface="Arial"/>
              <a:buChar char="•"/>
            </a:pPr>
            <a:endParaRPr lang="en" sz="160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122F3E-5B24-3CC8-7F5F-26E3DBB8E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617" y="1303362"/>
            <a:ext cx="4502345" cy="345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8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071;p66">
            <a:extLst>
              <a:ext uri="{FF2B5EF4-FFF2-40B4-BE49-F238E27FC236}">
                <a16:creationId xmlns:a16="http://schemas.microsoft.com/office/drawing/2014/main" id="{25816A51-1EC6-AD67-8F93-778CA3B41D6C}"/>
              </a:ext>
            </a:extLst>
          </p:cNvPr>
          <p:cNvSpPr/>
          <p:nvPr/>
        </p:nvSpPr>
        <p:spPr>
          <a:xfrm>
            <a:off x="527250" y="572417"/>
            <a:ext cx="8089500" cy="603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072;p66">
            <a:extLst>
              <a:ext uri="{FF2B5EF4-FFF2-40B4-BE49-F238E27FC236}">
                <a16:creationId xmlns:a16="http://schemas.microsoft.com/office/drawing/2014/main" id="{8DB73905-F89E-E7DE-0C66-0ACE9842D1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Targeted Rest Areas</a:t>
            </a:r>
            <a:endParaRPr lang="en-US"/>
          </a:p>
        </p:txBody>
      </p:sp>
      <p:sp>
        <p:nvSpPr>
          <p:cNvPr id="5" name="Google Shape;5218;p71">
            <a:extLst>
              <a:ext uri="{FF2B5EF4-FFF2-40B4-BE49-F238E27FC236}">
                <a16:creationId xmlns:a16="http://schemas.microsoft.com/office/drawing/2014/main" id="{348CEBD6-0840-12BC-5289-9968598FB4F9}"/>
              </a:ext>
            </a:extLst>
          </p:cNvPr>
          <p:cNvSpPr txBox="1">
            <a:spLocks/>
          </p:cNvSpPr>
          <p:nvPr/>
        </p:nvSpPr>
        <p:spPr>
          <a:xfrm>
            <a:off x="-89798" y="1542190"/>
            <a:ext cx="2926572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" sz="2500" b="1">
                <a:solidFill>
                  <a:schemeClr val="tx1"/>
                </a:solidFill>
                <a:latin typeface="Montserrat"/>
              </a:rPr>
              <a:t>Rest area</a:t>
            </a:r>
            <a:endParaRPr lang="en-US" sz="2500" b="1">
              <a:solidFill>
                <a:schemeClr val="tx1"/>
              </a:solidFill>
              <a:latin typeface="Montserrat"/>
            </a:endParaRPr>
          </a:p>
        </p:txBody>
      </p:sp>
      <p:sp>
        <p:nvSpPr>
          <p:cNvPr id="9" name="Google Shape;5218;p71">
            <a:extLst>
              <a:ext uri="{FF2B5EF4-FFF2-40B4-BE49-F238E27FC236}">
                <a16:creationId xmlns:a16="http://schemas.microsoft.com/office/drawing/2014/main" id="{C6362E96-D918-1858-C6DE-C8E1AC5CF45C}"/>
              </a:ext>
            </a:extLst>
          </p:cNvPr>
          <p:cNvSpPr txBox="1">
            <a:spLocks/>
          </p:cNvSpPr>
          <p:nvPr/>
        </p:nvSpPr>
        <p:spPr>
          <a:xfrm>
            <a:off x="-89799" y="2113691"/>
            <a:ext cx="2926573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" sz="3200">
                <a:solidFill>
                  <a:schemeClr val="bg2"/>
                </a:solidFill>
                <a:latin typeface="Montserrat ExtraBold"/>
              </a:rPr>
              <a:t>69</a:t>
            </a:r>
            <a:endParaRPr lang="en-US"/>
          </a:p>
        </p:txBody>
      </p:sp>
      <p:sp>
        <p:nvSpPr>
          <p:cNvPr id="10" name="Google Shape;5218;p71">
            <a:extLst>
              <a:ext uri="{FF2B5EF4-FFF2-40B4-BE49-F238E27FC236}">
                <a16:creationId xmlns:a16="http://schemas.microsoft.com/office/drawing/2014/main" id="{9486CCF4-DB21-5D74-9AAA-F6CEC21E93DB}"/>
              </a:ext>
            </a:extLst>
          </p:cNvPr>
          <p:cNvSpPr txBox="1">
            <a:spLocks/>
          </p:cNvSpPr>
          <p:nvPr/>
        </p:nvSpPr>
        <p:spPr>
          <a:xfrm>
            <a:off x="1851144" y="2113691"/>
            <a:ext cx="2926573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" sz="3200">
                <a:solidFill>
                  <a:schemeClr val="bg2"/>
                </a:solidFill>
                <a:latin typeface="Montserrat ExtraBold"/>
              </a:rPr>
              <a:t>39</a:t>
            </a:r>
            <a:endParaRPr lang="en-US"/>
          </a:p>
        </p:txBody>
      </p:sp>
      <p:sp>
        <p:nvSpPr>
          <p:cNvPr id="11" name="Google Shape;5218;p71">
            <a:extLst>
              <a:ext uri="{FF2B5EF4-FFF2-40B4-BE49-F238E27FC236}">
                <a16:creationId xmlns:a16="http://schemas.microsoft.com/office/drawing/2014/main" id="{7B02FAA0-1BC7-8FA6-DE7C-90FF921EC884}"/>
              </a:ext>
            </a:extLst>
          </p:cNvPr>
          <p:cNvSpPr txBox="1">
            <a:spLocks/>
          </p:cNvSpPr>
          <p:nvPr/>
        </p:nvSpPr>
        <p:spPr>
          <a:xfrm>
            <a:off x="1851144" y="1542189"/>
            <a:ext cx="2926573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" sz="2500" b="1">
                <a:solidFill>
                  <a:schemeClr val="tx1"/>
                </a:solidFill>
                <a:latin typeface="Montserrat"/>
              </a:rPr>
              <a:t>Counties</a:t>
            </a:r>
            <a:endParaRPr lang="en-US" sz="2500" b="1">
              <a:solidFill>
                <a:schemeClr val="tx1"/>
              </a:solidFill>
              <a:latin typeface="Montserrat"/>
            </a:endParaRPr>
          </a:p>
        </p:txBody>
      </p:sp>
      <p:sp>
        <p:nvSpPr>
          <p:cNvPr id="12" name="Google Shape;5218;p71">
            <a:extLst>
              <a:ext uri="{FF2B5EF4-FFF2-40B4-BE49-F238E27FC236}">
                <a16:creationId xmlns:a16="http://schemas.microsoft.com/office/drawing/2014/main" id="{0F8633C2-D3FA-004D-75EB-B2786B3A0E22}"/>
              </a:ext>
            </a:extLst>
          </p:cNvPr>
          <p:cNvSpPr txBox="1">
            <a:spLocks/>
          </p:cNvSpPr>
          <p:nvPr/>
        </p:nvSpPr>
        <p:spPr>
          <a:xfrm>
            <a:off x="880672" y="3601748"/>
            <a:ext cx="2926573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" sz="3200">
                <a:solidFill>
                  <a:schemeClr val="bg2"/>
                </a:solidFill>
                <a:latin typeface="Montserrat ExtraBold"/>
              </a:rPr>
              <a:t>69 * 4 = 276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Google Shape;5218;p71">
            <a:extLst>
              <a:ext uri="{FF2B5EF4-FFF2-40B4-BE49-F238E27FC236}">
                <a16:creationId xmlns:a16="http://schemas.microsoft.com/office/drawing/2014/main" id="{689DAC2C-2E0F-A056-A207-E6493F77C92A}"/>
              </a:ext>
            </a:extLst>
          </p:cNvPr>
          <p:cNvSpPr txBox="1">
            <a:spLocks/>
          </p:cNvSpPr>
          <p:nvPr/>
        </p:nvSpPr>
        <p:spPr>
          <a:xfrm>
            <a:off x="880672" y="2868503"/>
            <a:ext cx="2926572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" sz="2500" b="1">
                <a:solidFill>
                  <a:schemeClr val="tx1"/>
                </a:solidFill>
                <a:latin typeface="Montserrat"/>
              </a:rPr>
              <a:t>Total Chargers</a:t>
            </a:r>
            <a:endParaRPr lang="en-US" sz="2500" b="1">
              <a:solidFill>
                <a:schemeClr val="tx1"/>
              </a:solidFill>
              <a:latin typeface="Montserrat"/>
            </a:endParaRPr>
          </a:p>
        </p:txBody>
      </p:sp>
      <p:sp>
        <p:nvSpPr>
          <p:cNvPr id="15" name="Google Shape;816;p54">
            <a:extLst>
              <a:ext uri="{FF2B5EF4-FFF2-40B4-BE49-F238E27FC236}">
                <a16:creationId xmlns:a16="http://schemas.microsoft.com/office/drawing/2014/main" id="{098FCAE8-BC9F-953C-977C-64BC96C84E55}"/>
              </a:ext>
            </a:extLst>
          </p:cNvPr>
          <p:cNvSpPr/>
          <p:nvPr/>
        </p:nvSpPr>
        <p:spPr>
          <a:xfrm>
            <a:off x="7233146" y="3809930"/>
            <a:ext cx="1675785" cy="39713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16;p54">
            <a:extLst>
              <a:ext uri="{FF2B5EF4-FFF2-40B4-BE49-F238E27FC236}">
                <a16:creationId xmlns:a16="http://schemas.microsoft.com/office/drawing/2014/main" id="{7933E691-F448-0E5C-4E65-8F0AF610D834}"/>
              </a:ext>
            </a:extLst>
          </p:cNvPr>
          <p:cNvSpPr/>
          <p:nvPr/>
        </p:nvSpPr>
        <p:spPr>
          <a:xfrm>
            <a:off x="6882954" y="1635678"/>
            <a:ext cx="1675785" cy="39713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7" descr="Map&#10;&#10;Description automatically generated">
            <a:extLst>
              <a:ext uri="{FF2B5EF4-FFF2-40B4-BE49-F238E27FC236}">
                <a16:creationId xmlns:a16="http://schemas.microsoft.com/office/drawing/2014/main" id="{97908196-B5A0-7ED1-CA8B-9333579D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107" y="1578268"/>
            <a:ext cx="3778369" cy="324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07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071;p66">
            <a:extLst>
              <a:ext uri="{FF2B5EF4-FFF2-40B4-BE49-F238E27FC236}">
                <a16:creationId xmlns:a16="http://schemas.microsoft.com/office/drawing/2014/main" id="{25816A51-1EC6-AD67-8F93-778CA3B41D6C}"/>
              </a:ext>
            </a:extLst>
          </p:cNvPr>
          <p:cNvSpPr/>
          <p:nvPr/>
        </p:nvSpPr>
        <p:spPr>
          <a:xfrm>
            <a:off x="527250" y="572417"/>
            <a:ext cx="8089500" cy="603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072;p66">
            <a:extLst>
              <a:ext uri="{FF2B5EF4-FFF2-40B4-BE49-F238E27FC236}">
                <a16:creationId xmlns:a16="http://schemas.microsoft.com/office/drawing/2014/main" id="{8DB73905-F89E-E7DE-0C66-0ACE9842D1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Rural area County Seats</a:t>
            </a:r>
          </a:p>
        </p:txBody>
      </p:sp>
      <p:sp>
        <p:nvSpPr>
          <p:cNvPr id="8" name="Google Shape;740;p51">
            <a:extLst>
              <a:ext uri="{FF2B5EF4-FFF2-40B4-BE49-F238E27FC236}">
                <a16:creationId xmlns:a16="http://schemas.microsoft.com/office/drawing/2014/main" id="{8BD7EA50-F444-6D77-21E7-20A7CBDE1034}"/>
              </a:ext>
            </a:extLst>
          </p:cNvPr>
          <p:cNvSpPr txBox="1">
            <a:spLocks/>
          </p:cNvSpPr>
          <p:nvPr/>
        </p:nvSpPr>
        <p:spPr>
          <a:xfrm>
            <a:off x="713225" y="1717109"/>
            <a:ext cx="4577439" cy="3160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5C37"/>
              </a:buClr>
              <a:buSzPts val="2800"/>
              <a:buFont typeface="Montserrat"/>
              <a:buNone/>
              <a:defRPr sz="32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" sz="1600">
                <a:solidFill>
                  <a:schemeClr val="tx1"/>
                </a:solidFill>
              </a:rPr>
              <a:t>To ensure convenient access to charging stations in the remaining </a:t>
            </a:r>
            <a:r>
              <a:rPr lang="en" sz="1600" u="sng">
                <a:solidFill>
                  <a:schemeClr val="tx1"/>
                </a:solidFill>
              </a:rPr>
              <a:t>223 </a:t>
            </a:r>
            <a:r>
              <a:rPr lang="en" sz="1600">
                <a:solidFill>
                  <a:schemeClr val="tx1"/>
                </a:solidFill>
              </a:rPr>
              <a:t>rural counties, we have decided to give priority to the construction of DCFC  chargers near each county seat</a:t>
            </a:r>
          </a:p>
          <a:p>
            <a:pPr algn="l"/>
            <a:endParaRPr lang="en" sz="1600">
              <a:solidFill>
                <a:schemeClr val="tx1"/>
              </a:solidFill>
            </a:endParaRPr>
          </a:p>
          <a:p>
            <a:pPr algn="l"/>
            <a:r>
              <a:rPr lang="en" sz="1600">
                <a:solidFill>
                  <a:schemeClr val="tx1"/>
                </a:solidFill>
              </a:rPr>
              <a:t>By adopting this approach, we aim to increase the total number of charging stations by </a:t>
            </a:r>
            <a:r>
              <a:rPr lang="en" sz="2800">
                <a:solidFill>
                  <a:schemeClr val="bg2"/>
                </a:solidFill>
                <a:latin typeface="Montserrat ExtraBold"/>
              </a:rPr>
              <a:t>223</a:t>
            </a:r>
            <a:endParaRPr lang="en" sz="1600">
              <a:solidFill>
                <a:schemeClr val="bg2"/>
              </a:solidFill>
            </a:endParaRPr>
          </a:p>
        </p:txBody>
      </p:sp>
      <p:pic>
        <p:nvPicPr>
          <p:cNvPr id="2" name="Picture 2" descr="Map&#10;&#10;Description automatically generated">
            <a:extLst>
              <a:ext uri="{FF2B5EF4-FFF2-40B4-BE49-F238E27FC236}">
                <a16:creationId xmlns:a16="http://schemas.microsoft.com/office/drawing/2014/main" id="{5EB7F219-68BC-B661-56FA-7D3F75939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329" y="1715869"/>
            <a:ext cx="2743200" cy="2639611"/>
          </a:xfrm>
          <a:prstGeom prst="rect">
            <a:avLst/>
          </a:prstGeom>
        </p:spPr>
      </p:pic>
      <p:sp>
        <p:nvSpPr>
          <p:cNvPr id="5" name="Google Shape;816;p54">
            <a:extLst>
              <a:ext uri="{FF2B5EF4-FFF2-40B4-BE49-F238E27FC236}">
                <a16:creationId xmlns:a16="http://schemas.microsoft.com/office/drawing/2014/main" id="{6A85C764-AD94-AC66-3043-37F9166ACEAF}"/>
              </a:ext>
            </a:extLst>
          </p:cNvPr>
          <p:cNvSpPr/>
          <p:nvPr/>
        </p:nvSpPr>
        <p:spPr>
          <a:xfrm>
            <a:off x="6290672" y="1594114"/>
            <a:ext cx="1675785" cy="39713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605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57"/>
          <p:cNvSpPr/>
          <p:nvPr/>
        </p:nvSpPr>
        <p:spPr>
          <a:xfrm flipH="1">
            <a:off x="6046530" y="607258"/>
            <a:ext cx="2025701" cy="48007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4" name="Google Shape;884;p57"/>
          <p:cNvGrpSpPr/>
          <p:nvPr/>
        </p:nvGrpSpPr>
        <p:grpSpPr>
          <a:xfrm rot="-489577" flipH="1">
            <a:off x="206601" y="933494"/>
            <a:ext cx="3677410" cy="2373365"/>
            <a:chOff x="4352672" y="2230153"/>
            <a:chExt cx="4618934" cy="2913327"/>
          </a:xfrm>
        </p:grpSpPr>
        <p:sp>
          <p:nvSpPr>
            <p:cNvPr id="885" name="Google Shape;885;p57"/>
            <p:cNvSpPr/>
            <p:nvPr/>
          </p:nvSpPr>
          <p:spPr>
            <a:xfrm>
              <a:off x="4352672" y="2230153"/>
              <a:ext cx="4618934" cy="2913327"/>
            </a:xfrm>
            <a:custGeom>
              <a:avLst/>
              <a:gdLst/>
              <a:ahLst/>
              <a:cxnLst/>
              <a:rect l="l" t="t" r="r" b="b"/>
              <a:pathLst>
                <a:path w="74532" h="47010" extrusionOk="0">
                  <a:moveTo>
                    <a:pt x="54653" y="0"/>
                  </a:moveTo>
                  <a:cubicBezTo>
                    <a:pt x="53200" y="0"/>
                    <a:pt x="51847" y="308"/>
                    <a:pt x="50723" y="888"/>
                  </a:cubicBezTo>
                  <a:cubicBezTo>
                    <a:pt x="43140" y="4799"/>
                    <a:pt x="42201" y="11965"/>
                    <a:pt x="35079" y="12941"/>
                  </a:cubicBezTo>
                  <a:cubicBezTo>
                    <a:pt x="34640" y="13001"/>
                    <a:pt x="34220" y="13029"/>
                    <a:pt x="33817" y="13029"/>
                  </a:cubicBezTo>
                  <a:cubicBezTo>
                    <a:pt x="28008" y="13029"/>
                    <a:pt x="25638" y="7193"/>
                    <a:pt x="17704" y="7193"/>
                  </a:cubicBezTo>
                  <a:cubicBezTo>
                    <a:pt x="17261" y="7193"/>
                    <a:pt x="16800" y="7212"/>
                    <a:pt x="16321" y="7250"/>
                  </a:cubicBezTo>
                  <a:cubicBezTo>
                    <a:pt x="7445" y="7962"/>
                    <a:pt x="5255" y="19804"/>
                    <a:pt x="6743" y="26511"/>
                  </a:cubicBezTo>
                  <a:cubicBezTo>
                    <a:pt x="8230" y="33220"/>
                    <a:pt x="2193" y="31857"/>
                    <a:pt x="962" y="37812"/>
                  </a:cubicBezTo>
                  <a:cubicBezTo>
                    <a:pt x="1" y="42459"/>
                    <a:pt x="6264" y="47009"/>
                    <a:pt x="6264" y="47009"/>
                  </a:cubicBezTo>
                  <a:lnTo>
                    <a:pt x="65131" y="47009"/>
                  </a:lnTo>
                  <a:cubicBezTo>
                    <a:pt x="65131" y="47009"/>
                    <a:pt x="74486" y="44516"/>
                    <a:pt x="74509" y="34367"/>
                  </a:cubicBezTo>
                  <a:cubicBezTo>
                    <a:pt x="74532" y="24219"/>
                    <a:pt x="70861" y="24838"/>
                    <a:pt x="68203" y="13020"/>
                  </a:cubicBezTo>
                  <a:cubicBezTo>
                    <a:pt x="66134" y="3817"/>
                    <a:pt x="59769" y="0"/>
                    <a:pt x="546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7"/>
            <p:cNvSpPr/>
            <p:nvPr/>
          </p:nvSpPr>
          <p:spPr>
            <a:xfrm>
              <a:off x="4454125" y="2726100"/>
              <a:ext cx="4463197" cy="2417337"/>
            </a:xfrm>
            <a:custGeom>
              <a:avLst/>
              <a:gdLst/>
              <a:ahLst/>
              <a:cxnLst/>
              <a:rect l="l" t="t" r="r" b="b"/>
              <a:pathLst>
                <a:path w="72019" h="37217" extrusionOk="0">
                  <a:moveTo>
                    <a:pt x="53179" y="0"/>
                  </a:moveTo>
                  <a:cubicBezTo>
                    <a:pt x="52371" y="0"/>
                    <a:pt x="51548" y="99"/>
                    <a:pt x="50717" y="290"/>
                  </a:cubicBezTo>
                  <a:cubicBezTo>
                    <a:pt x="45513" y="1483"/>
                    <a:pt x="42522" y="9504"/>
                    <a:pt x="35118" y="10338"/>
                  </a:cubicBezTo>
                  <a:cubicBezTo>
                    <a:pt x="34572" y="10399"/>
                    <a:pt x="34055" y="10427"/>
                    <a:pt x="33564" y="10427"/>
                  </a:cubicBezTo>
                  <a:cubicBezTo>
                    <a:pt x="29031" y="10427"/>
                    <a:pt x="26654" y="8070"/>
                    <a:pt x="23116" y="8070"/>
                  </a:cubicBezTo>
                  <a:cubicBezTo>
                    <a:pt x="21839" y="8070"/>
                    <a:pt x="20411" y="8377"/>
                    <a:pt x="18675" y="9213"/>
                  </a:cubicBezTo>
                  <a:cubicBezTo>
                    <a:pt x="13322" y="11794"/>
                    <a:pt x="12285" y="15179"/>
                    <a:pt x="12210" y="21131"/>
                  </a:cubicBezTo>
                  <a:cubicBezTo>
                    <a:pt x="12134" y="27068"/>
                    <a:pt x="3842" y="23291"/>
                    <a:pt x="1786" y="27647"/>
                  </a:cubicBezTo>
                  <a:cubicBezTo>
                    <a:pt x="0" y="31427"/>
                    <a:pt x="4754" y="37216"/>
                    <a:pt x="4754" y="37216"/>
                  </a:cubicBezTo>
                  <a:lnTo>
                    <a:pt x="65942" y="37216"/>
                  </a:lnTo>
                  <a:cubicBezTo>
                    <a:pt x="65942" y="37216"/>
                    <a:pt x="71970" y="35247"/>
                    <a:pt x="71994" y="26577"/>
                  </a:cubicBezTo>
                  <a:cubicBezTo>
                    <a:pt x="72018" y="17906"/>
                    <a:pt x="67337" y="22180"/>
                    <a:pt x="64575" y="12084"/>
                  </a:cubicBezTo>
                  <a:cubicBezTo>
                    <a:pt x="62214" y="3452"/>
                    <a:pt x="57946" y="0"/>
                    <a:pt x="53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57"/>
          <p:cNvSpPr/>
          <p:nvPr/>
        </p:nvSpPr>
        <p:spPr>
          <a:xfrm flipH="1">
            <a:off x="1103691" y="514205"/>
            <a:ext cx="666326" cy="1486204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57"/>
          <p:cNvSpPr/>
          <p:nvPr/>
        </p:nvSpPr>
        <p:spPr>
          <a:xfrm flipH="1">
            <a:off x="1726777" y="1153320"/>
            <a:ext cx="378799" cy="844854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9" name="Google Shape;889;p57"/>
          <p:cNvGrpSpPr/>
          <p:nvPr/>
        </p:nvGrpSpPr>
        <p:grpSpPr>
          <a:xfrm>
            <a:off x="713219" y="1516688"/>
            <a:ext cx="2897080" cy="1357186"/>
            <a:chOff x="713225" y="2253700"/>
            <a:chExt cx="5046298" cy="2364025"/>
          </a:xfrm>
        </p:grpSpPr>
        <p:sp>
          <p:nvSpPr>
            <p:cNvPr id="890" name="Google Shape;890;p57"/>
            <p:cNvSpPr/>
            <p:nvPr/>
          </p:nvSpPr>
          <p:spPr>
            <a:xfrm>
              <a:off x="847107" y="2253700"/>
              <a:ext cx="259413" cy="2346494"/>
            </a:xfrm>
            <a:custGeom>
              <a:avLst/>
              <a:gdLst/>
              <a:ahLst/>
              <a:cxnLst/>
              <a:rect l="l" t="t" r="r" b="b"/>
              <a:pathLst>
                <a:path w="3854" h="34861" extrusionOk="0">
                  <a:moveTo>
                    <a:pt x="0" y="0"/>
                  </a:moveTo>
                  <a:lnTo>
                    <a:pt x="0" y="34860"/>
                  </a:lnTo>
                  <a:lnTo>
                    <a:pt x="3853" y="34860"/>
                  </a:lnTo>
                  <a:lnTo>
                    <a:pt x="38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7"/>
            <p:cNvSpPr/>
            <p:nvPr/>
          </p:nvSpPr>
          <p:spPr>
            <a:xfrm>
              <a:off x="1106456" y="2253700"/>
              <a:ext cx="658628" cy="2346494"/>
            </a:xfrm>
            <a:custGeom>
              <a:avLst/>
              <a:gdLst/>
              <a:ahLst/>
              <a:cxnLst/>
              <a:rect l="l" t="t" r="r" b="b"/>
              <a:pathLst>
                <a:path w="9785" h="34861" extrusionOk="0">
                  <a:moveTo>
                    <a:pt x="0" y="0"/>
                  </a:moveTo>
                  <a:lnTo>
                    <a:pt x="0" y="34860"/>
                  </a:lnTo>
                  <a:lnTo>
                    <a:pt x="9784" y="34860"/>
                  </a:lnTo>
                  <a:lnTo>
                    <a:pt x="9784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7"/>
            <p:cNvSpPr/>
            <p:nvPr/>
          </p:nvSpPr>
          <p:spPr>
            <a:xfrm>
              <a:off x="1164074" y="2999235"/>
              <a:ext cx="543326" cy="571462"/>
            </a:xfrm>
            <a:custGeom>
              <a:avLst/>
              <a:gdLst/>
              <a:ahLst/>
              <a:cxnLst/>
              <a:rect l="l" t="t" r="r" b="b"/>
              <a:pathLst>
                <a:path w="8072" h="8490" extrusionOk="0">
                  <a:moveTo>
                    <a:pt x="3734" y="1730"/>
                  </a:moveTo>
                  <a:lnTo>
                    <a:pt x="3734" y="2014"/>
                  </a:lnTo>
                  <a:lnTo>
                    <a:pt x="4339" y="2014"/>
                  </a:lnTo>
                  <a:lnTo>
                    <a:pt x="4339" y="1730"/>
                  </a:lnTo>
                  <a:close/>
                  <a:moveTo>
                    <a:pt x="3549" y="2742"/>
                  </a:moveTo>
                  <a:lnTo>
                    <a:pt x="3549" y="3088"/>
                  </a:lnTo>
                  <a:lnTo>
                    <a:pt x="4524" y="3088"/>
                  </a:lnTo>
                  <a:lnTo>
                    <a:pt x="4524" y="2742"/>
                  </a:lnTo>
                  <a:close/>
                  <a:moveTo>
                    <a:pt x="3549" y="3237"/>
                  </a:moveTo>
                  <a:lnTo>
                    <a:pt x="3549" y="3583"/>
                  </a:lnTo>
                  <a:lnTo>
                    <a:pt x="4524" y="3583"/>
                  </a:lnTo>
                  <a:lnTo>
                    <a:pt x="4524" y="3237"/>
                  </a:lnTo>
                  <a:close/>
                  <a:moveTo>
                    <a:pt x="3549" y="3730"/>
                  </a:moveTo>
                  <a:lnTo>
                    <a:pt x="3549" y="4076"/>
                  </a:lnTo>
                  <a:lnTo>
                    <a:pt x="4524" y="4076"/>
                  </a:lnTo>
                  <a:lnTo>
                    <a:pt x="4524" y="3730"/>
                  </a:lnTo>
                  <a:close/>
                  <a:moveTo>
                    <a:pt x="3549" y="4225"/>
                  </a:moveTo>
                  <a:lnTo>
                    <a:pt x="3549" y="4571"/>
                  </a:lnTo>
                  <a:lnTo>
                    <a:pt x="4524" y="4571"/>
                  </a:lnTo>
                  <a:lnTo>
                    <a:pt x="4524" y="4225"/>
                  </a:lnTo>
                  <a:close/>
                  <a:moveTo>
                    <a:pt x="4716" y="2335"/>
                  </a:moveTo>
                  <a:lnTo>
                    <a:pt x="4716" y="4681"/>
                  </a:lnTo>
                  <a:lnTo>
                    <a:pt x="3358" y="4681"/>
                  </a:lnTo>
                  <a:lnTo>
                    <a:pt x="3358" y="2335"/>
                  </a:lnTo>
                  <a:close/>
                  <a:moveTo>
                    <a:pt x="3184" y="2161"/>
                  </a:moveTo>
                  <a:lnTo>
                    <a:pt x="3184" y="4855"/>
                  </a:lnTo>
                  <a:lnTo>
                    <a:pt x="4890" y="4855"/>
                  </a:lnTo>
                  <a:lnTo>
                    <a:pt x="4890" y="2161"/>
                  </a:lnTo>
                  <a:close/>
                  <a:moveTo>
                    <a:pt x="7006" y="964"/>
                  </a:moveTo>
                  <a:cubicBezTo>
                    <a:pt x="7022" y="964"/>
                    <a:pt x="7034" y="977"/>
                    <a:pt x="7034" y="992"/>
                  </a:cubicBezTo>
                  <a:lnTo>
                    <a:pt x="7034" y="5505"/>
                  </a:lnTo>
                  <a:cubicBezTo>
                    <a:pt x="7034" y="5522"/>
                    <a:pt x="7022" y="5535"/>
                    <a:pt x="7006" y="5535"/>
                  </a:cubicBezTo>
                  <a:lnTo>
                    <a:pt x="1068" y="5535"/>
                  </a:lnTo>
                  <a:cubicBezTo>
                    <a:pt x="1053" y="5535"/>
                    <a:pt x="1038" y="5521"/>
                    <a:pt x="1038" y="5505"/>
                  </a:cubicBezTo>
                  <a:lnTo>
                    <a:pt x="1038" y="992"/>
                  </a:lnTo>
                  <a:cubicBezTo>
                    <a:pt x="1038" y="977"/>
                    <a:pt x="1053" y="964"/>
                    <a:pt x="1068" y="964"/>
                  </a:cubicBezTo>
                  <a:close/>
                  <a:moveTo>
                    <a:pt x="1683" y="6020"/>
                  </a:moveTo>
                  <a:lnTo>
                    <a:pt x="1683" y="6691"/>
                  </a:lnTo>
                  <a:lnTo>
                    <a:pt x="1038" y="6691"/>
                  </a:lnTo>
                  <a:lnTo>
                    <a:pt x="1038" y="6020"/>
                  </a:lnTo>
                  <a:close/>
                  <a:moveTo>
                    <a:pt x="2753" y="6020"/>
                  </a:moveTo>
                  <a:lnTo>
                    <a:pt x="2753" y="6691"/>
                  </a:lnTo>
                  <a:lnTo>
                    <a:pt x="2110" y="6691"/>
                  </a:lnTo>
                  <a:lnTo>
                    <a:pt x="2110" y="6020"/>
                  </a:lnTo>
                  <a:close/>
                  <a:moveTo>
                    <a:pt x="3823" y="6020"/>
                  </a:moveTo>
                  <a:lnTo>
                    <a:pt x="3823" y="6691"/>
                  </a:lnTo>
                  <a:lnTo>
                    <a:pt x="3180" y="6691"/>
                  </a:lnTo>
                  <a:lnTo>
                    <a:pt x="3180" y="6020"/>
                  </a:lnTo>
                  <a:close/>
                  <a:moveTo>
                    <a:pt x="4894" y="6020"/>
                  </a:moveTo>
                  <a:lnTo>
                    <a:pt x="4894" y="6691"/>
                  </a:lnTo>
                  <a:lnTo>
                    <a:pt x="4250" y="6691"/>
                  </a:lnTo>
                  <a:lnTo>
                    <a:pt x="4250" y="6020"/>
                  </a:lnTo>
                  <a:close/>
                  <a:moveTo>
                    <a:pt x="5964" y="6020"/>
                  </a:moveTo>
                  <a:lnTo>
                    <a:pt x="5964" y="6691"/>
                  </a:lnTo>
                  <a:lnTo>
                    <a:pt x="5320" y="6691"/>
                  </a:lnTo>
                  <a:lnTo>
                    <a:pt x="5320" y="6020"/>
                  </a:lnTo>
                  <a:close/>
                  <a:moveTo>
                    <a:pt x="7034" y="6020"/>
                  </a:moveTo>
                  <a:lnTo>
                    <a:pt x="7034" y="6691"/>
                  </a:lnTo>
                  <a:lnTo>
                    <a:pt x="6390" y="6691"/>
                  </a:lnTo>
                  <a:lnTo>
                    <a:pt x="6390" y="6020"/>
                  </a:lnTo>
                  <a:close/>
                  <a:moveTo>
                    <a:pt x="1683" y="7178"/>
                  </a:moveTo>
                  <a:lnTo>
                    <a:pt x="1683" y="7848"/>
                  </a:lnTo>
                  <a:lnTo>
                    <a:pt x="1038" y="7848"/>
                  </a:lnTo>
                  <a:lnTo>
                    <a:pt x="1038" y="7178"/>
                  </a:lnTo>
                  <a:close/>
                  <a:moveTo>
                    <a:pt x="2753" y="7178"/>
                  </a:moveTo>
                  <a:lnTo>
                    <a:pt x="2753" y="7848"/>
                  </a:lnTo>
                  <a:lnTo>
                    <a:pt x="2110" y="7848"/>
                  </a:lnTo>
                  <a:lnTo>
                    <a:pt x="2110" y="7178"/>
                  </a:lnTo>
                  <a:close/>
                  <a:moveTo>
                    <a:pt x="3823" y="7178"/>
                  </a:moveTo>
                  <a:lnTo>
                    <a:pt x="3823" y="7848"/>
                  </a:lnTo>
                  <a:lnTo>
                    <a:pt x="3180" y="7848"/>
                  </a:lnTo>
                  <a:lnTo>
                    <a:pt x="3180" y="7178"/>
                  </a:lnTo>
                  <a:close/>
                  <a:moveTo>
                    <a:pt x="4894" y="7178"/>
                  </a:moveTo>
                  <a:lnTo>
                    <a:pt x="4894" y="7848"/>
                  </a:lnTo>
                  <a:lnTo>
                    <a:pt x="4250" y="7848"/>
                  </a:lnTo>
                  <a:lnTo>
                    <a:pt x="4250" y="7178"/>
                  </a:lnTo>
                  <a:close/>
                  <a:moveTo>
                    <a:pt x="5964" y="7178"/>
                  </a:moveTo>
                  <a:lnTo>
                    <a:pt x="5964" y="7848"/>
                  </a:lnTo>
                  <a:lnTo>
                    <a:pt x="5320" y="7848"/>
                  </a:lnTo>
                  <a:lnTo>
                    <a:pt x="5320" y="7178"/>
                  </a:lnTo>
                  <a:close/>
                  <a:moveTo>
                    <a:pt x="7034" y="7178"/>
                  </a:moveTo>
                  <a:lnTo>
                    <a:pt x="7034" y="7848"/>
                  </a:lnTo>
                  <a:lnTo>
                    <a:pt x="6390" y="7848"/>
                  </a:lnTo>
                  <a:lnTo>
                    <a:pt x="6390" y="7178"/>
                  </a:lnTo>
                  <a:close/>
                  <a:moveTo>
                    <a:pt x="1" y="0"/>
                  </a:moveTo>
                  <a:lnTo>
                    <a:pt x="1" y="8489"/>
                  </a:lnTo>
                  <a:lnTo>
                    <a:pt x="8072" y="8489"/>
                  </a:lnTo>
                  <a:lnTo>
                    <a:pt x="80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7"/>
            <p:cNvSpPr/>
            <p:nvPr/>
          </p:nvSpPr>
          <p:spPr>
            <a:xfrm>
              <a:off x="1094811" y="2253700"/>
              <a:ext cx="434015" cy="2346494"/>
            </a:xfrm>
            <a:custGeom>
              <a:avLst/>
              <a:gdLst/>
              <a:ahLst/>
              <a:cxnLst/>
              <a:rect l="l" t="t" r="r" b="b"/>
              <a:pathLst>
                <a:path w="6448" h="34861" extrusionOk="0">
                  <a:moveTo>
                    <a:pt x="4575" y="2618"/>
                  </a:moveTo>
                  <a:lnTo>
                    <a:pt x="3683" y="5900"/>
                  </a:lnTo>
                  <a:lnTo>
                    <a:pt x="4900" y="5900"/>
                  </a:lnTo>
                  <a:lnTo>
                    <a:pt x="4369" y="8844"/>
                  </a:lnTo>
                  <a:lnTo>
                    <a:pt x="6448" y="4840"/>
                  </a:lnTo>
                  <a:lnTo>
                    <a:pt x="5000" y="4840"/>
                  </a:lnTo>
                  <a:lnTo>
                    <a:pt x="6110" y="2618"/>
                  </a:lnTo>
                  <a:close/>
                  <a:moveTo>
                    <a:pt x="173" y="0"/>
                  </a:moveTo>
                  <a:cubicBezTo>
                    <a:pt x="135" y="1452"/>
                    <a:pt x="118" y="2905"/>
                    <a:pt x="89" y="4358"/>
                  </a:cubicBezTo>
                  <a:lnTo>
                    <a:pt x="41" y="8714"/>
                  </a:lnTo>
                  <a:cubicBezTo>
                    <a:pt x="12" y="11620"/>
                    <a:pt x="15" y="14525"/>
                    <a:pt x="1" y="17430"/>
                  </a:cubicBezTo>
                  <a:cubicBezTo>
                    <a:pt x="14" y="20334"/>
                    <a:pt x="12" y="23240"/>
                    <a:pt x="41" y="26145"/>
                  </a:cubicBezTo>
                  <a:lnTo>
                    <a:pt x="89" y="30503"/>
                  </a:lnTo>
                  <a:cubicBezTo>
                    <a:pt x="117" y="31954"/>
                    <a:pt x="134" y="33407"/>
                    <a:pt x="173" y="34860"/>
                  </a:cubicBezTo>
                  <a:cubicBezTo>
                    <a:pt x="213" y="33407"/>
                    <a:pt x="230" y="31954"/>
                    <a:pt x="260" y="30503"/>
                  </a:cubicBezTo>
                  <a:lnTo>
                    <a:pt x="308" y="26145"/>
                  </a:lnTo>
                  <a:cubicBezTo>
                    <a:pt x="335" y="23240"/>
                    <a:pt x="333" y="20334"/>
                    <a:pt x="347" y="17430"/>
                  </a:cubicBezTo>
                  <a:cubicBezTo>
                    <a:pt x="333" y="14525"/>
                    <a:pt x="336" y="11620"/>
                    <a:pt x="306" y="8714"/>
                  </a:cubicBezTo>
                  <a:lnTo>
                    <a:pt x="258" y="4358"/>
                  </a:lnTo>
                  <a:cubicBezTo>
                    <a:pt x="230" y="2905"/>
                    <a:pt x="213" y="1452"/>
                    <a:pt x="17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7"/>
            <p:cNvSpPr/>
            <p:nvPr/>
          </p:nvSpPr>
          <p:spPr>
            <a:xfrm>
              <a:off x="1327640" y="3682104"/>
              <a:ext cx="1099509" cy="898319"/>
            </a:xfrm>
            <a:custGeom>
              <a:avLst/>
              <a:gdLst/>
              <a:ahLst/>
              <a:cxnLst/>
              <a:rect l="l" t="t" r="r" b="b"/>
              <a:pathLst>
                <a:path w="16335" h="13346" extrusionOk="0">
                  <a:moveTo>
                    <a:pt x="1" y="1"/>
                  </a:moveTo>
                  <a:lnTo>
                    <a:pt x="1" y="2323"/>
                  </a:lnTo>
                  <a:lnTo>
                    <a:pt x="1171" y="2323"/>
                  </a:lnTo>
                  <a:lnTo>
                    <a:pt x="1171" y="9354"/>
                  </a:lnTo>
                  <a:cubicBezTo>
                    <a:pt x="1171" y="11555"/>
                    <a:pt x="2962" y="13345"/>
                    <a:pt x="5163" y="13345"/>
                  </a:cubicBezTo>
                  <a:cubicBezTo>
                    <a:pt x="7363" y="13345"/>
                    <a:pt x="9153" y="11555"/>
                    <a:pt x="9153" y="9354"/>
                  </a:cubicBezTo>
                  <a:lnTo>
                    <a:pt x="9153" y="2828"/>
                  </a:lnTo>
                  <a:cubicBezTo>
                    <a:pt x="9153" y="2149"/>
                    <a:pt x="9706" y="1597"/>
                    <a:pt x="10384" y="1597"/>
                  </a:cubicBezTo>
                  <a:lnTo>
                    <a:pt x="16335" y="1597"/>
                  </a:lnTo>
                  <a:lnTo>
                    <a:pt x="16335" y="727"/>
                  </a:lnTo>
                  <a:lnTo>
                    <a:pt x="10385" y="727"/>
                  </a:lnTo>
                  <a:cubicBezTo>
                    <a:pt x="9226" y="727"/>
                    <a:pt x="8285" y="1670"/>
                    <a:pt x="8285" y="2828"/>
                  </a:cubicBezTo>
                  <a:lnTo>
                    <a:pt x="8285" y="9354"/>
                  </a:lnTo>
                  <a:cubicBezTo>
                    <a:pt x="8285" y="11075"/>
                    <a:pt x="6884" y="12476"/>
                    <a:pt x="5163" y="12476"/>
                  </a:cubicBezTo>
                  <a:cubicBezTo>
                    <a:pt x="3441" y="12476"/>
                    <a:pt x="2040" y="11075"/>
                    <a:pt x="2040" y="9354"/>
                  </a:cubicBezTo>
                  <a:lnTo>
                    <a:pt x="2040" y="2323"/>
                  </a:lnTo>
                  <a:lnTo>
                    <a:pt x="3212" y="2323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7"/>
            <p:cNvSpPr/>
            <p:nvPr/>
          </p:nvSpPr>
          <p:spPr>
            <a:xfrm>
              <a:off x="2121170" y="3810197"/>
              <a:ext cx="3504562" cy="587616"/>
            </a:xfrm>
            <a:custGeom>
              <a:avLst/>
              <a:gdLst/>
              <a:ahLst/>
              <a:cxnLst/>
              <a:rect l="l" t="t" r="r" b="b"/>
              <a:pathLst>
                <a:path w="52066" h="8730" extrusionOk="0">
                  <a:moveTo>
                    <a:pt x="6209" y="0"/>
                  </a:moveTo>
                  <a:lnTo>
                    <a:pt x="346" y="1647"/>
                  </a:lnTo>
                  <a:lnTo>
                    <a:pt x="0" y="7363"/>
                  </a:lnTo>
                  <a:lnTo>
                    <a:pt x="52065" y="8730"/>
                  </a:lnTo>
                  <a:lnTo>
                    <a:pt x="52065" y="8730"/>
                  </a:lnTo>
                  <a:lnTo>
                    <a:pt x="51603" y="5008"/>
                  </a:lnTo>
                  <a:lnTo>
                    <a:pt x="50455" y="2768"/>
                  </a:lnTo>
                  <a:lnTo>
                    <a:pt x="454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7"/>
            <p:cNvSpPr/>
            <p:nvPr/>
          </p:nvSpPr>
          <p:spPr>
            <a:xfrm>
              <a:off x="2006943" y="2909510"/>
              <a:ext cx="3620941" cy="1488291"/>
            </a:xfrm>
            <a:custGeom>
              <a:avLst/>
              <a:gdLst/>
              <a:ahLst/>
              <a:cxnLst/>
              <a:rect l="l" t="t" r="r" b="b"/>
              <a:pathLst>
                <a:path w="53795" h="22111" extrusionOk="0">
                  <a:moveTo>
                    <a:pt x="21710" y="2597"/>
                  </a:moveTo>
                  <a:cubicBezTo>
                    <a:pt x="24367" y="2597"/>
                    <a:pt x="26988" y="2799"/>
                    <a:pt x="29121" y="3203"/>
                  </a:cubicBezTo>
                  <a:cubicBezTo>
                    <a:pt x="32778" y="3894"/>
                    <a:pt x="37670" y="5969"/>
                    <a:pt x="37670" y="5969"/>
                  </a:cubicBezTo>
                  <a:lnTo>
                    <a:pt x="37670" y="9822"/>
                  </a:lnTo>
                  <a:cubicBezTo>
                    <a:pt x="29775" y="8655"/>
                    <a:pt x="18850" y="7225"/>
                    <a:pt x="12725" y="7225"/>
                  </a:cubicBezTo>
                  <a:cubicBezTo>
                    <a:pt x="12303" y="7225"/>
                    <a:pt x="11904" y="7231"/>
                    <a:pt x="11531" y="7246"/>
                  </a:cubicBezTo>
                  <a:cubicBezTo>
                    <a:pt x="11531" y="7246"/>
                    <a:pt x="11877" y="3400"/>
                    <a:pt x="16126" y="2906"/>
                  </a:cubicBezTo>
                  <a:cubicBezTo>
                    <a:pt x="17896" y="2700"/>
                    <a:pt x="19812" y="2597"/>
                    <a:pt x="21710" y="2597"/>
                  </a:cubicBezTo>
                  <a:close/>
                  <a:moveTo>
                    <a:pt x="40822" y="6211"/>
                  </a:moveTo>
                  <a:cubicBezTo>
                    <a:pt x="45140" y="8502"/>
                    <a:pt x="47108" y="10680"/>
                    <a:pt x="47108" y="10680"/>
                  </a:cubicBezTo>
                  <a:lnTo>
                    <a:pt x="47108" y="11306"/>
                  </a:lnTo>
                  <a:cubicBezTo>
                    <a:pt x="47108" y="11306"/>
                    <a:pt x="44585" y="10878"/>
                    <a:pt x="40822" y="10299"/>
                  </a:cubicBezTo>
                  <a:lnTo>
                    <a:pt x="40822" y="6211"/>
                  </a:lnTo>
                  <a:close/>
                  <a:moveTo>
                    <a:pt x="19761" y="1"/>
                  </a:moveTo>
                  <a:cubicBezTo>
                    <a:pt x="12345" y="1"/>
                    <a:pt x="7248" y="1720"/>
                    <a:pt x="7248" y="1720"/>
                  </a:cubicBezTo>
                  <a:cubicBezTo>
                    <a:pt x="1516" y="6464"/>
                    <a:pt x="2768" y="13052"/>
                    <a:pt x="2768" y="13052"/>
                  </a:cubicBezTo>
                  <a:cubicBezTo>
                    <a:pt x="1" y="16280"/>
                    <a:pt x="1697" y="20744"/>
                    <a:pt x="1697" y="20744"/>
                  </a:cubicBezTo>
                  <a:lnTo>
                    <a:pt x="2065" y="20754"/>
                  </a:lnTo>
                  <a:cubicBezTo>
                    <a:pt x="2046" y="20579"/>
                    <a:pt x="2038" y="20402"/>
                    <a:pt x="2038" y="20224"/>
                  </a:cubicBezTo>
                  <a:cubicBezTo>
                    <a:pt x="2038" y="17331"/>
                    <a:pt x="4383" y="14986"/>
                    <a:pt x="7276" y="14986"/>
                  </a:cubicBezTo>
                  <a:cubicBezTo>
                    <a:pt x="10168" y="14986"/>
                    <a:pt x="12513" y="17331"/>
                    <a:pt x="12513" y="20224"/>
                  </a:cubicBezTo>
                  <a:cubicBezTo>
                    <a:pt x="12513" y="20497"/>
                    <a:pt x="12492" y="20765"/>
                    <a:pt x="12452" y="21027"/>
                  </a:cubicBezTo>
                  <a:lnTo>
                    <a:pt x="42944" y="21827"/>
                  </a:lnTo>
                  <a:cubicBezTo>
                    <a:pt x="42782" y="21322"/>
                    <a:pt x="42693" y="20784"/>
                    <a:pt x="42693" y="20224"/>
                  </a:cubicBezTo>
                  <a:cubicBezTo>
                    <a:pt x="42693" y="17331"/>
                    <a:pt x="45038" y="14986"/>
                    <a:pt x="47932" y="14986"/>
                  </a:cubicBezTo>
                  <a:cubicBezTo>
                    <a:pt x="50824" y="14986"/>
                    <a:pt x="53169" y="17331"/>
                    <a:pt x="53169" y="20224"/>
                  </a:cubicBezTo>
                  <a:cubicBezTo>
                    <a:pt x="53169" y="20880"/>
                    <a:pt x="53047" y="21507"/>
                    <a:pt x="52827" y="22087"/>
                  </a:cubicBezTo>
                  <a:lnTo>
                    <a:pt x="53762" y="22111"/>
                  </a:lnTo>
                  <a:cubicBezTo>
                    <a:pt x="53762" y="22111"/>
                    <a:pt x="53728" y="20859"/>
                    <a:pt x="53762" y="18652"/>
                  </a:cubicBezTo>
                  <a:cubicBezTo>
                    <a:pt x="53795" y="16446"/>
                    <a:pt x="53136" y="16478"/>
                    <a:pt x="51159" y="13777"/>
                  </a:cubicBezTo>
                  <a:cubicBezTo>
                    <a:pt x="49183" y="11076"/>
                    <a:pt x="48162" y="10153"/>
                    <a:pt x="48162" y="10153"/>
                  </a:cubicBezTo>
                  <a:cubicBezTo>
                    <a:pt x="38313" y="1975"/>
                    <a:pt x="27707" y="1"/>
                    <a:pt x="1976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7"/>
            <p:cNvSpPr/>
            <p:nvPr/>
          </p:nvSpPr>
          <p:spPr>
            <a:xfrm>
              <a:off x="4769859" y="3604966"/>
              <a:ext cx="23626" cy="3769"/>
            </a:xfrm>
            <a:custGeom>
              <a:avLst/>
              <a:gdLst/>
              <a:ahLst/>
              <a:cxnLst/>
              <a:rect l="l" t="t" r="r" b="b"/>
              <a:pathLst>
                <a:path w="351" h="56" extrusionOk="0">
                  <a:moveTo>
                    <a:pt x="1" y="1"/>
                  </a:moveTo>
                  <a:lnTo>
                    <a:pt x="1" y="1"/>
                  </a:lnTo>
                  <a:cubicBezTo>
                    <a:pt x="119" y="19"/>
                    <a:pt x="235" y="37"/>
                    <a:pt x="350" y="56"/>
                  </a:cubicBezTo>
                  <a:cubicBezTo>
                    <a:pt x="236" y="37"/>
                    <a:pt x="119" y="19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7"/>
            <p:cNvSpPr/>
            <p:nvPr/>
          </p:nvSpPr>
          <p:spPr>
            <a:xfrm>
              <a:off x="5175273" y="3670055"/>
              <a:ext cx="2558" cy="538"/>
            </a:xfrm>
            <a:custGeom>
              <a:avLst/>
              <a:gdLst/>
              <a:ahLst/>
              <a:cxnLst/>
              <a:rect l="l" t="t" r="r" b="b"/>
              <a:pathLst>
                <a:path w="38" h="8" extrusionOk="0">
                  <a:moveTo>
                    <a:pt x="38" y="7"/>
                  </a:moveTo>
                  <a:cubicBezTo>
                    <a:pt x="38" y="7"/>
                    <a:pt x="23" y="5"/>
                    <a:pt x="1" y="0"/>
                  </a:cubicBezTo>
                  <a:cubicBezTo>
                    <a:pt x="23" y="5"/>
                    <a:pt x="38" y="7"/>
                    <a:pt x="38" y="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7"/>
            <p:cNvSpPr/>
            <p:nvPr/>
          </p:nvSpPr>
          <p:spPr>
            <a:xfrm>
              <a:off x="5176283" y="3626774"/>
              <a:ext cx="875" cy="87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"/>
                    <a:pt x="8" y="10"/>
                    <a:pt x="13" y="13"/>
                  </a:cubicBezTo>
                  <a:cubicBezTo>
                    <a:pt x="8" y="9"/>
                    <a:pt x="6" y="6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7"/>
            <p:cNvSpPr/>
            <p:nvPr/>
          </p:nvSpPr>
          <p:spPr>
            <a:xfrm>
              <a:off x="4905490" y="3626169"/>
              <a:ext cx="45973" cy="7404"/>
            </a:xfrm>
            <a:custGeom>
              <a:avLst/>
              <a:gdLst/>
              <a:ahLst/>
              <a:cxnLst/>
              <a:rect l="l" t="t" r="r" b="b"/>
              <a:pathLst>
                <a:path w="683" h="110" extrusionOk="0">
                  <a:moveTo>
                    <a:pt x="683" y="110"/>
                  </a:moveTo>
                  <a:cubicBezTo>
                    <a:pt x="464" y="74"/>
                    <a:pt x="236" y="39"/>
                    <a:pt x="0" y="1"/>
                  </a:cubicBezTo>
                  <a:cubicBezTo>
                    <a:pt x="236" y="39"/>
                    <a:pt x="464" y="74"/>
                    <a:pt x="683" y="11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7"/>
            <p:cNvSpPr/>
            <p:nvPr/>
          </p:nvSpPr>
          <p:spPr>
            <a:xfrm>
              <a:off x="4855344" y="3618293"/>
              <a:ext cx="21001" cy="3365"/>
            </a:xfrm>
            <a:custGeom>
              <a:avLst/>
              <a:gdLst/>
              <a:ahLst/>
              <a:cxnLst/>
              <a:rect l="l" t="t" r="r" b="b"/>
              <a:pathLst>
                <a:path w="312" h="50" extrusionOk="0">
                  <a:moveTo>
                    <a:pt x="311" y="50"/>
                  </a:moveTo>
                  <a:cubicBezTo>
                    <a:pt x="210" y="34"/>
                    <a:pt x="106" y="17"/>
                    <a:pt x="0" y="0"/>
                  </a:cubicBezTo>
                  <a:cubicBezTo>
                    <a:pt x="106" y="17"/>
                    <a:pt x="210" y="34"/>
                    <a:pt x="311" y="5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7"/>
            <p:cNvSpPr/>
            <p:nvPr/>
          </p:nvSpPr>
          <p:spPr>
            <a:xfrm>
              <a:off x="4880383" y="3622265"/>
              <a:ext cx="20799" cy="3298"/>
            </a:xfrm>
            <a:custGeom>
              <a:avLst/>
              <a:gdLst/>
              <a:ahLst/>
              <a:cxnLst/>
              <a:rect l="l" t="t" r="r" b="b"/>
              <a:pathLst>
                <a:path w="309" h="49" extrusionOk="0">
                  <a:moveTo>
                    <a:pt x="308" y="49"/>
                  </a:moveTo>
                  <a:cubicBezTo>
                    <a:pt x="206" y="33"/>
                    <a:pt x="105" y="16"/>
                    <a:pt x="0" y="1"/>
                  </a:cubicBezTo>
                  <a:cubicBezTo>
                    <a:pt x="105" y="16"/>
                    <a:pt x="206" y="33"/>
                    <a:pt x="308" y="4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7"/>
            <p:cNvSpPr/>
            <p:nvPr/>
          </p:nvSpPr>
          <p:spPr>
            <a:xfrm>
              <a:off x="5168138" y="3618361"/>
              <a:ext cx="3231" cy="3231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1" y="1"/>
                  </a:moveTo>
                  <a:cubicBezTo>
                    <a:pt x="18" y="18"/>
                    <a:pt x="33" y="33"/>
                    <a:pt x="47" y="48"/>
                  </a:cubicBezTo>
                  <a:cubicBezTo>
                    <a:pt x="33" y="33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7"/>
            <p:cNvSpPr/>
            <p:nvPr/>
          </p:nvSpPr>
          <p:spPr>
            <a:xfrm>
              <a:off x="4955031" y="3634111"/>
              <a:ext cx="18174" cy="2962"/>
            </a:xfrm>
            <a:custGeom>
              <a:avLst/>
              <a:gdLst/>
              <a:ahLst/>
              <a:cxnLst/>
              <a:rect l="l" t="t" r="r" b="b"/>
              <a:pathLst>
                <a:path w="270" h="44" extrusionOk="0">
                  <a:moveTo>
                    <a:pt x="269" y="44"/>
                  </a:moveTo>
                  <a:cubicBezTo>
                    <a:pt x="182" y="30"/>
                    <a:pt x="91" y="14"/>
                    <a:pt x="1" y="0"/>
                  </a:cubicBezTo>
                  <a:cubicBezTo>
                    <a:pt x="91" y="14"/>
                    <a:pt x="182" y="30"/>
                    <a:pt x="269" y="44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7"/>
            <p:cNvSpPr/>
            <p:nvPr/>
          </p:nvSpPr>
          <p:spPr>
            <a:xfrm>
              <a:off x="4754781" y="3327510"/>
              <a:ext cx="26587" cy="14472"/>
            </a:xfrm>
            <a:custGeom>
              <a:avLst/>
              <a:gdLst/>
              <a:ahLst/>
              <a:cxnLst/>
              <a:rect l="l" t="t" r="r" b="b"/>
              <a:pathLst>
                <a:path w="395" h="215" extrusionOk="0">
                  <a:moveTo>
                    <a:pt x="0" y="1"/>
                  </a:moveTo>
                  <a:cubicBezTo>
                    <a:pt x="135" y="72"/>
                    <a:pt x="266" y="144"/>
                    <a:pt x="395" y="214"/>
                  </a:cubicBezTo>
                  <a:cubicBezTo>
                    <a:pt x="266" y="144"/>
                    <a:pt x="135" y="72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7"/>
            <p:cNvSpPr/>
            <p:nvPr/>
          </p:nvSpPr>
          <p:spPr>
            <a:xfrm>
              <a:off x="5174331" y="3624755"/>
              <a:ext cx="1683" cy="1750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" y="1"/>
                  </a:moveTo>
                  <a:cubicBezTo>
                    <a:pt x="11" y="10"/>
                    <a:pt x="18" y="19"/>
                    <a:pt x="25" y="26"/>
                  </a:cubicBezTo>
                  <a:cubicBezTo>
                    <a:pt x="18" y="19"/>
                    <a:pt x="11" y="10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7"/>
            <p:cNvSpPr/>
            <p:nvPr/>
          </p:nvSpPr>
          <p:spPr>
            <a:xfrm>
              <a:off x="4781571" y="3341982"/>
              <a:ext cx="376869" cy="266750"/>
            </a:xfrm>
            <a:custGeom>
              <a:avLst/>
              <a:gdLst/>
              <a:ahLst/>
              <a:cxnLst/>
              <a:rect l="l" t="t" r="r" b="b"/>
              <a:pathLst>
                <a:path w="5599" h="3963" extrusionOk="0">
                  <a:moveTo>
                    <a:pt x="1" y="1"/>
                  </a:moveTo>
                  <a:cubicBezTo>
                    <a:pt x="3128" y="1712"/>
                    <a:pt x="4940" y="3322"/>
                    <a:pt x="5598" y="3963"/>
                  </a:cubicBezTo>
                  <a:cubicBezTo>
                    <a:pt x="4940" y="3322"/>
                    <a:pt x="3126" y="1711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7"/>
            <p:cNvSpPr/>
            <p:nvPr/>
          </p:nvSpPr>
          <p:spPr>
            <a:xfrm>
              <a:off x="5163763" y="3613985"/>
              <a:ext cx="3971" cy="3971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59" y="59"/>
                  </a:moveTo>
                  <a:cubicBezTo>
                    <a:pt x="42" y="40"/>
                    <a:pt x="22" y="22"/>
                    <a:pt x="1" y="1"/>
                  </a:cubicBezTo>
                  <a:cubicBezTo>
                    <a:pt x="22" y="22"/>
                    <a:pt x="42" y="40"/>
                    <a:pt x="59" y="5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7"/>
            <p:cNvSpPr/>
            <p:nvPr/>
          </p:nvSpPr>
          <p:spPr>
            <a:xfrm>
              <a:off x="5158580" y="3608870"/>
              <a:ext cx="4981" cy="4914"/>
            </a:xfrm>
            <a:custGeom>
              <a:avLst/>
              <a:gdLst/>
              <a:ahLst/>
              <a:cxnLst/>
              <a:rect l="l" t="t" r="r" b="b"/>
              <a:pathLst>
                <a:path w="74" h="73" extrusionOk="0">
                  <a:moveTo>
                    <a:pt x="0" y="1"/>
                  </a:moveTo>
                  <a:cubicBezTo>
                    <a:pt x="27" y="26"/>
                    <a:pt x="51" y="50"/>
                    <a:pt x="74" y="73"/>
                  </a:cubicBezTo>
                  <a:cubicBezTo>
                    <a:pt x="51" y="50"/>
                    <a:pt x="27" y="26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7"/>
            <p:cNvSpPr/>
            <p:nvPr/>
          </p:nvSpPr>
          <p:spPr>
            <a:xfrm>
              <a:off x="5171705" y="3621928"/>
              <a:ext cx="2356" cy="2423"/>
            </a:xfrm>
            <a:custGeom>
              <a:avLst/>
              <a:gdLst/>
              <a:ahLst/>
              <a:cxnLst/>
              <a:rect l="l" t="t" r="r" b="b"/>
              <a:pathLst>
                <a:path w="35" h="36" extrusionOk="0">
                  <a:moveTo>
                    <a:pt x="0" y="0"/>
                  </a:moveTo>
                  <a:cubicBezTo>
                    <a:pt x="13" y="14"/>
                    <a:pt x="24" y="26"/>
                    <a:pt x="34" y="35"/>
                  </a:cubicBezTo>
                  <a:cubicBezTo>
                    <a:pt x="24" y="26"/>
                    <a:pt x="13" y="14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7"/>
            <p:cNvSpPr/>
            <p:nvPr/>
          </p:nvSpPr>
          <p:spPr>
            <a:xfrm>
              <a:off x="5141550" y="3664401"/>
              <a:ext cx="7943" cy="1414"/>
            </a:xfrm>
            <a:custGeom>
              <a:avLst/>
              <a:gdLst/>
              <a:ahLst/>
              <a:cxnLst/>
              <a:rect l="l" t="t" r="r" b="b"/>
              <a:pathLst>
                <a:path w="118" h="21" extrusionOk="0">
                  <a:moveTo>
                    <a:pt x="117" y="21"/>
                  </a:moveTo>
                  <a:cubicBezTo>
                    <a:pt x="81" y="15"/>
                    <a:pt x="42" y="8"/>
                    <a:pt x="0" y="1"/>
                  </a:cubicBezTo>
                  <a:cubicBezTo>
                    <a:pt x="42" y="8"/>
                    <a:pt x="81" y="15"/>
                    <a:pt x="117" y="2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7"/>
            <p:cNvSpPr/>
            <p:nvPr/>
          </p:nvSpPr>
          <p:spPr>
            <a:xfrm>
              <a:off x="5152387" y="3666219"/>
              <a:ext cx="3567" cy="673"/>
            </a:xfrm>
            <a:custGeom>
              <a:avLst/>
              <a:gdLst/>
              <a:ahLst/>
              <a:cxnLst/>
              <a:rect l="l" t="t" r="r" b="b"/>
              <a:pathLst>
                <a:path w="53" h="10" extrusionOk="0">
                  <a:moveTo>
                    <a:pt x="53" y="9"/>
                  </a:moveTo>
                  <a:cubicBezTo>
                    <a:pt x="36" y="6"/>
                    <a:pt x="19" y="4"/>
                    <a:pt x="0" y="1"/>
                  </a:cubicBezTo>
                  <a:cubicBezTo>
                    <a:pt x="19" y="4"/>
                    <a:pt x="36" y="6"/>
                    <a:pt x="53" y="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7"/>
            <p:cNvSpPr/>
            <p:nvPr/>
          </p:nvSpPr>
          <p:spPr>
            <a:xfrm>
              <a:off x="4977513" y="3637679"/>
              <a:ext cx="18981" cy="3164"/>
            </a:xfrm>
            <a:custGeom>
              <a:avLst/>
              <a:gdLst/>
              <a:ahLst/>
              <a:cxnLst/>
              <a:rect l="l" t="t" r="r" b="b"/>
              <a:pathLst>
                <a:path w="282" h="47" extrusionOk="0">
                  <a:moveTo>
                    <a:pt x="282" y="46"/>
                  </a:moveTo>
                  <a:cubicBezTo>
                    <a:pt x="190" y="30"/>
                    <a:pt x="96" y="16"/>
                    <a:pt x="0" y="1"/>
                  </a:cubicBezTo>
                  <a:cubicBezTo>
                    <a:pt x="96" y="16"/>
                    <a:pt x="190" y="30"/>
                    <a:pt x="282" y="4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7"/>
            <p:cNvSpPr/>
            <p:nvPr/>
          </p:nvSpPr>
          <p:spPr>
            <a:xfrm>
              <a:off x="5167869" y="3668776"/>
              <a:ext cx="2625" cy="606"/>
            </a:xfrm>
            <a:custGeom>
              <a:avLst/>
              <a:gdLst/>
              <a:ahLst/>
              <a:cxnLst/>
              <a:rect l="l" t="t" r="r" b="b"/>
              <a:pathLst>
                <a:path w="39" h="9" extrusionOk="0">
                  <a:moveTo>
                    <a:pt x="39" y="8"/>
                  </a:moveTo>
                  <a:cubicBezTo>
                    <a:pt x="27" y="7"/>
                    <a:pt x="13" y="4"/>
                    <a:pt x="1" y="1"/>
                  </a:cubicBezTo>
                  <a:cubicBezTo>
                    <a:pt x="13" y="4"/>
                    <a:pt x="27" y="7"/>
                    <a:pt x="39" y="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7"/>
            <p:cNvSpPr/>
            <p:nvPr/>
          </p:nvSpPr>
          <p:spPr>
            <a:xfrm>
              <a:off x="5172984" y="3669651"/>
              <a:ext cx="538" cy="20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2"/>
                  </a:moveTo>
                  <a:cubicBezTo>
                    <a:pt x="5" y="2"/>
                    <a:pt x="2" y="2"/>
                    <a:pt x="1" y="1"/>
                  </a:cubicBezTo>
                  <a:cubicBezTo>
                    <a:pt x="2" y="2"/>
                    <a:pt x="5" y="2"/>
                    <a:pt x="8" y="2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7"/>
            <p:cNvSpPr/>
            <p:nvPr/>
          </p:nvSpPr>
          <p:spPr>
            <a:xfrm>
              <a:off x="5119472" y="3660834"/>
              <a:ext cx="9558" cy="1548"/>
            </a:xfrm>
            <a:custGeom>
              <a:avLst/>
              <a:gdLst/>
              <a:ahLst/>
              <a:cxnLst/>
              <a:rect l="l" t="t" r="r" b="b"/>
              <a:pathLst>
                <a:path w="142" h="23" extrusionOk="0">
                  <a:moveTo>
                    <a:pt x="141" y="23"/>
                  </a:moveTo>
                  <a:cubicBezTo>
                    <a:pt x="96" y="16"/>
                    <a:pt x="50" y="7"/>
                    <a:pt x="0" y="0"/>
                  </a:cubicBezTo>
                  <a:cubicBezTo>
                    <a:pt x="50" y="7"/>
                    <a:pt x="96" y="16"/>
                    <a:pt x="141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7"/>
            <p:cNvSpPr/>
            <p:nvPr/>
          </p:nvSpPr>
          <p:spPr>
            <a:xfrm>
              <a:off x="5160465" y="3667565"/>
              <a:ext cx="67" cy="6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7"/>
            <p:cNvSpPr/>
            <p:nvPr/>
          </p:nvSpPr>
          <p:spPr>
            <a:xfrm>
              <a:off x="5130107" y="3662516"/>
              <a:ext cx="10635" cy="1885"/>
            </a:xfrm>
            <a:custGeom>
              <a:avLst/>
              <a:gdLst/>
              <a:ahLst/>
              <a:cxnLst/>
              <a:rect l="l" t="t" r="r" b="b"/>
              <a:pathLst>
                <a:path w="158" h="28" extrusionOk="0">
                  <a:moveTo>
                    <a:pt x="157" y="28"/>
                  </a:moveTo>
                  <a:cubicBezTo>
                    <a:pt x="108" y="19"/>
                    <a:pt x="56" y="11"/>
                    <a:pt x="0" y="1"/>
                  </a:cubicBezTo>
                  <a:cubicBezTo>
                    <a:pt x="56" y="11"/>
                    <a:pt x="108" y="19"/>
                    <a:pt x="157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7"/>
            <p:cNvSpPr/>
            <p:nvPr/>
          </p:nvSpPr>
          <p:spPr>
            <a:xfrm>
              <a:off x="5019717" y="3644477"/>
              <a:ext cx="16828" cy="2827"/>
            </a:xfrm>
            <a:custGeom>
              <a:avLst/>
              <a:gdLst/>
              <a:ahLst/>
              <a:cxnLst/>
              <a:rect l="l" t="t" r="r" b="b"/>
              <a:pathLst>
                <a:path w="250" h="42" extrusionOk="0">
                  <a:moveTo>
                    <a:pt x="250" y="41"/>
                  </a:moveTo>
                  <a:cubicBezTo>
                    <a:pt x="169" y="28"/>
                    <a:pt x="86" y="14"/>
                    <a:pt x="1" y="0"/>
                  </a:cubicBezTo>
                  <a:cubicBezTo>
                    <a:pt x="86" y="14"/>
                    <a:pt x="169" y="28"/>
                    <a:pt x="250" y="4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7"/>
            <p:cNvSpPr/>
            <p:nvPr/>
          </p:nvSpPr>
          <p:spPr>
            <a:xfrm>
              <a:off x="4997572" y="3640910"/>
              <a:ext cx="19856" cy="3231"/>
            </a:xfrm>
            <a:custGeom>
              <a:avLst/>
              <a:gdLst/>
              <a:ahLst/>
              <a:cxnLst/>
              <a:rect l="l" t="t" r="r" b="b"/>
              <a:pathLst>
                <a:path w="295" h="48" extrusionOk="0">
                  <a:moveTo>
                    <a:pt x="294" y="47"/>
                  </a:moveTo>
                  <a:cubicBezTo>
                    <a:pt x="200" y="32"/>
                    <a:pt x="101" y="16"/>
                    <a:pt x="0" y="1"/>
                  </a:cubicBezTo>
                  <a:cubicBezTo>
                    <a:pt x="101" y="16"/>
                    <a:pt x="200" y="32"/>
                    <a:pt x="294" y="4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7"/>
            <p:cNvSpPr/>
            <p:nvPr/>
          </p:nvSpPr>
          <p:spPr>
            <a:xfrm>
              <a:off x="5039507" y="3647708"/>
              <a:ext cx="14741" cy="2423"/>
            </a:xfrm>
            <a:custGeom>
              <a:avLst/>
              <a:gdLst/>
              <a:ahLst/>
              <a:cxnLst/>
              <a:rect l="l" t="t" r="r" b="b"/>
              <a:pathLst>
                <a:path w="219" h="36" extrusionOk="0">
                  <a:moveTo>
                    <a:pt x="219" y="36"/>
                  </a:moveTo>
                  <a:cubicBezTo>
                    <a:pt x="148" y="24"/>
                    <a:pt x="74" y="13"/>
                    <a:pt x="1" y="0"/>
                  </a:cubicBezTo>
                  <a:cubicBezTo>
                    <a:pt x="74" y="13"/>
                    <a:pt x="148" y="24"/>
                    <a:pt x="219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7"/>
            <p:cNvSpPr/>
            <p:nvPr/>
          </p:nvSpPr>
          <p:spPr>
            <a:xfrm>
              <a:off x="5105673" y="3658545"/>
              <a:ext cx="9154" cy="1548"/>
            </a:xfrm>
            <a:custGeom>
              <a:avLst/>
              <a:gdLst/>
              <a:ahLst/>
              <a:cxnLst/>
              <a:rect l="l" t="t" r="r" b="b"/>
              <a:pathLst>
                <a:path w="136" h="23" extrusionOk="0">
                  <a:moveTo>
                    <a:pt x="136" y="23"/>
                  </a:moveTo>
                  <a:cubicBezTo>
                    <a:pt x="92" y="14"/>
                    <a:pt x="47" y="7"/>
                    <a:pt x="0" y="0"/>
                  </a:cubicBezTo>
                  <a:cubicBezTo>
                    <a:pt x="47" y="7"/>
                    <a:pt x="92" y="14"/>
                    <a:pt x="136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7"/>
            <p:cNvSpPr/>
            <p:nvPr/>
          </p:nvSpPr>
          <p:spPr>
            <a:xfrm>
              <a:off x="5091538" y="3656189"/>
              <a:ext cx="11779" cy="1952"/>
            </a:xfrm>
            <a:custGeom>
              <a:avLst/>
              <a:gdLst/>
              <a:ahLst/>
              <a:cxnLst/>
              <a:rect l="l" t="t" r="r" b="b"/>
              <a:pathLst>
                <a:path w="175" h="29" extrusionOk="0">
                  <a:moveTo>
                    <a:pt x="175" y="28"/>
                  </a:moveTo>
                  <a:cubicBezTo>
                    <a:pt x="118" y="20"/>
                    <a:pt x="60" y="10"/>
                    <a:pt x="1" y="0"/>
                  </a:cubicBezTo>
                  <a:cubicBezTo>
                    <a:pt x="60" y="10"/>
                    <a:pt x="118" y="20"/>
                    <a:pt x="175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7"/>
            <p:cNvSpPr/>
            <p:nvPr/>
          </p:nvSpPr>
          <p:spPr>
            <a:xfrm>
              <a:off x="5057209" y="3650535"/>
              <a:ext cx="13664" cy="2356"/>
            </a:xfrm>
            <a:custGeom>
              <a:avLst/>
              <a:gdLst/>
              <a:ahLst/>
              <a:cxnLst/>
              <a:rect l="l" t="t" r="r" b="b"/>
              <a:pathLst>
                <a:path w="203" h="35" extrusionOk="0">
                  <a:moveTo>
                    <a:pt x="203" y="35"/>
                  </a:moveTo>
                  <a:cubicBezTo>
                    <a:pt x="138" y="23"/>
                    <a:pt x="70" y="12"/>
                    <a:pt x="1" y="1"/>
                  </a:cubicBezTo>
                  <a:cubicBezTo>
                    <a:pt x="70" y="12"/>
                    <a:pt x="138" y="23"/>
                    <a:pt x="203" y="35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7"/>
            <p:cNvSpPr/>
            <p:nvPr/>
          </p:nvSpPr>
          <p:spPr>
            <a:xfrm>
              <a:off x="5073903" y="3653295"/>
              <a:ext cx="14674" cy="2423"/>
            </a:xfrm>
            <a:custGeom>
              <a:avLst/>
              <a:gdLst/>
              <a:ahLst/>
              <a:cxnLst/>
              <a:rect l="l" t="t" r="r" b="b"/>
              <a:pathLst>
                <a:path w="218" h="36" extrusionOk="0">
                  <a:moveTo>
                    <a:pt x="218" y="36"/>
                  </a:moveTo>
                  <a:cubicBezTo>
                    <a:pt x="149" y="25"/>
                    <a:pt x="75" y="13"/>
                    <a:pt x="0" y="1"/>
                  </a:cubicBezTo>
                  <a:cubicBezTo>
                    <a:pt x="75" y="13"/>
                    <a:pt x="149" y="25"/>
                    <a:pt x="218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7"/>
            <p:cNvSpPr/>
            <p:nvPr/>
          </p:nvSpPr>
          <p:spPr>
            <a:xfrm>
              <a:off x="5270787" y="3615130"/>
              <a:ext cx="341935" cy="444179"/>
            </a:xfrm>
            <a:custGeom>
              <a:avLst/>
              <a:gdLst/>
              <a:ahLst/>
              <a:cxnLst/>
              <a:rect l="l" t="t" r="r" b="b"/>
              <a:pathLst>
                <a:path w="5080" h="6599" extrusionOk="0">
                  <a:moveTo>
                    <a:pt x="1" y="1"/>
                  </a:moveTo>
                  <a:lnTo>
                    <a:pt x="1" y="1"/>
                  </a:lnTo>
                  <a:cubicBezTo>
                    <a:pt x="446" y="469"/>
                    <a:pt x="1341" y="1478"/>
                    <a:pt x="2670" y="3294"/>
                  </a:cubicBezTo>
                  <a:cubicBezTo>
                    <a:pt x="4027" y="5147"/>
                    <a:pt x="4762" y="5714"/>
                    <a:pt x="5080" y="6599"/>
                  </a:cubicBezTo>
                  <a:cubicBezTo>
                    <a:pt x="4524" y="1899"/>
                    <a:pt x="1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7"/>
            <p:cNvSpPr/>
            <p:nvPr/>
          </p:nvSpPr>
          <p:spPr>
            <a:xfrm>
              <a:off x="4915452" y="4026466"/>
              <a:ext cx="629820" cy="573818"/>
            </a:xfrm>
            <a:custGeom>
              <a:avLst/>
              <a:gdLst/>
              <a:ahLst/>
              <a:cxnLst/>
              <a:rect l="l" t="t" r="r" b="b"/>
              <a:pathLst>
                <a:path w="9357" h="8525" extrusionOk="0">
                  <a:moveTo>
                    <a:pt x="4678" y="1"/>
                  </a:moveTo>
                  <a:cubicBezTo>
                    <a:pt x="3588" y="1"/>
                    <a:pt x="2497" y="416"/>
                    <a:pt x="1664" y="1248"/>
                  </a:cubicBezTo>
                  <a:cubicBezTo>
                    <a:pt x="1" y="2913"/>
                    <a:pt x="1" y="5612"/>
                    <a:pt x="1664" y="7275"/>
                  </a:cubicBezTo>
                  <a:cubicBezTo>
                    <a:pt x="2497" y="8108"/>
                    <a:pt x="3588" y="8524"/>
                    <a:pt x="4678" y="8524"/>
                  </a:cubicBezTo>
                  <a:cubicBezTo>
                    <a:pt x="5769" y="8524"/>
                    <a:pt x="6860" y="8108"/>
                    <a:pt x="7691" y="7275"/>
                  </a:cubicBezTo>
                  <a:cubicBezTo>
                    <a:pt x="9356" y="5612"/>
                    <a:pt x="9356" y="2913"/>
                    <a:pt x="7691" y="1248"/>
                  </a:cubicBezTo>
                  <a:cubicBezTo>
                    <a:pt x="6860" y="416"/>
                    <a:pt x="5769" y="1"/>
                    <a:pt x="467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7"/>
            <p:cNvSpPr/>
            <p:nvPr/>
          </p:nvSpPr>
          <p:spPr>
            <a:xfrm>
              <a:off x="5015342" y="4098152"/>
              <a:ext cx="430313" cy="430246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2703" y="214"/>
                  </a:moveTo>
                  <a:lnTo>
                    <a:pt x="2703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3" y="214"/>
                  </a:cubicBezTo>
                  <a:close/>
                  <a:moveTo>
                    <a:pt x="3691" y="214"/>
                  </a:moveTo>
                  <a:cubicBezTo>
                    <a:pt x="4151" y="291"/>
                    <a:pt x="4575" y="470"/>
                    <a:pt x="4939" y="729"/>
                  </a:cubicBezTo>
                  <a:lnTo>
                    <a:pt x="3691" y="1977"/>
                  </a:lnTo>
                  <a:lnTo>
                    <a:pt x="3691" y="214"/>
                  </a:lnTo>
                  <a:close/>
                  <a:moveTo>
                    <a:pt x="751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0" y="2213"/>
                    <a:pt x="487" y="1788"/>
                    <a:pt x="751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3" y="2213"/>
                    <a:pt x="6173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5" y="2812"/>
                    <a:pt x="2814" y="2985"/>
                    <a:pt x="2814" y="3197"/>
                  </a:cubicBezTo>
                  <a:cubicBezTo>
                    <a:pt x="2814" y="3407"/>
                    <a:pt x="2985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4" y="2258"/>
                    <a:pt x="4135" y="2678"/>
                    <a:pt x="4135" y="3197"/>
                  </a:cubicBezTo>
                  <a:cubicBezTo>
                    <a:pt x="4135" y="3714"/>
                    <a:pt x="3714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4" y="3663"/>
                  </a:moveTo>
                  <a:lnTo>
                    <a:pt x="729" y="4938"/>
                  </a:lnTo>
                  <a:cubicBezTo>
                    <a:pt x="466" y="4566"/>
                    <a:pt x="285" y="4132"/>
                    <a:pt x="211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3" y="4363"/>
                  </a:moveTo>
                  <a:lnTo>
                    <a:pt x="2703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3" y="4363"/>
                  </a:lnTo>
                  <a:close/>
                  <a:moveTo>
                    <a:pt x="3691" y="4363"/>
                  </a:moveTo>
                  <a:lnTo>
                    <a:pt x="4971" y="5642"/>
                  </a:lnTo>
                  <a:cubicBezTo>
                    <a:pt x="4599" y="5912"/>
                    <a:pt x="4163" y="6100"/>
                    <a:pt x="3691" y="6178"/>
                  </a:cubicBezTo>
                  <a:lnTo>
                    <a:pt x="3691" y="4363"/>
                  </a:lnTo>
                  <a:close/>
                  <a:moveTo>
                    <a:pt x="3197" y="1"/>
                  </a:moveTo>
                  <a:cubicBezTo>
                    <a:pt x="1435" y="1"/>
                    <a:pt x="1" y="1434"/>
                    <a:pt x="1" y="3197"/>
                  </a:cubicBezTo>
                  <a:cubicBezTo>
                    <a:pt x="1" y="4958"/>
                    <a:pt x="1435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7"/>
            <p:cNvSpPr/>
            <p:nvPr/>
          </p:nvSpPr>
          <p:spPr>
            <a:xfrm>
              <a:off x="2177442" y="4026399"/>
              <a:ext cx="629820" cy="573818"/>
            </a:xfrm>
            <a:custGeom>
              <a:avLst/>
              <a:gdLst/>
              <a:ahLst/>
              <a:cxnLst/>
              <a:rect l="l" t="t" r="r" b="b"/>
              <a:pathLst>
                <a:path w="9357" h="8525" extrusionOk="0">
                  <a:moveTo>
                    <a:pt x="4679" y="0"/>
                  </a:moveTo>
                  <a:cubicBezTo>
                    <a:pt x="3588" y="0"/>
                    <a:pt x="2498" y="417"/>
                    <a:pt x="1666" y="1249"/>
                  </a:cubicBezTo>
                  <a:cubicBezTo>
                    <a:pt x="1" y="2913"/>
                    <a:pt x="1" y="5611"/>
                    <a:pt x="1666" y="7276"/>
                  </a:cubicBezTo>
                  <a:cubicBezTo>
                    <a:pt x="2498" y="8108"/>
                    <a:pt x="3588" y="8524"/>
                    <a:pt x="4679" y="8524"/>
                  </a:cubicBezTo>
                  <a:cubicBezTo>
                    <a:pt x="5770" y="8524"/>
                    <a:pt x="6860" y="8108"/>
                    <a:pt x="7693" y="7276"/>
                  </a:cubicBezTo>
                  <a:cubicBezTo>
                    <a:pt x="9357" y="5611"/>
                    <a:pt x="9357" y="2913"/>
                    <a:pt x="7693" y="1249"/>
                  </a:cubicBezTo>
                  <a:cubicBezTo>
                    <a:pt x="6860" y="417"/>
                    <a:pt x="5770" y="0"/>
                    <a:pt x="4679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7"/>
            <p:cNvSpPr/>
            <p:nvPr/>
          </p:nvSpPr>
          <p:spPr>
            <a:xfrm>
              <a:off x="2277331" y="4098152"/>
              <a:ext cx="430313" cy="430246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2704" y="214"/>
                  </a:moveTo>
                  <a:lnTo>
                    <a:pt x="2704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4" y="214"/>
                  </a:cubicBezTo>
                  <a:close/>
                  <a:moveTo>
                    <a:pt x="3692" y="214"/>
                  </a:moveTo>
                  <a:cubicBezTo>
                    <a:pt x="4151" y="291"/>
                    <a:pt x="4575" y="470"/>
                    <a:pt x="4940" y="729"/>
                  </a:cubicBezTo>
                  <a:lnTo>
                    <a:pt x="3692" y="1977"/>
                  </a:lnTo>
                  <a:lnTo>
                    <a:pt x="3692" y="214"/>
                  </a:lnTo>
                  <a:close/>
                  <a:moveTo>
                    <a:pt x="752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1" y="2213"/>
                    <a:pt x="487" y="1788"/>
                    <a:pt x="752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4" y="2213"/>
                    <a:pt x="6175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6" y="2812"/>
                    <a:pt x="2814" y="2985"/>
                    <a:pt x="2814" y="3197"/>
                  </a:cubicBezTo>
                  <a:cubicBezTo>
                    <a:pt x="2814" y="3407"/>
                    <a:pt x="2986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6" y="2258"/>
                    <a:pt x="4135" y="2678"/>
                    <a:pt x="4135" y="3197"/>
                  </a:cubicBezTo>
                  <a:cubicBezTo>
                    <a:pt x="4135" y="3714"/>
                    <a:pt x="3716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5" y="3663"/>
                  </a:moveTo>
                  <a:lnTo>
                    <a:pt x="730" y="4938"/>
                  </a:lnTo>
                  <a:cubicBezTo>
                    <a:pt x="466" y="4566"/>
                    <a:pt x="285" y="4132"/>
                    <a:pt x="212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4" y="4363"/>
                  </a:moveTo>
                  <a:lnTo>
                    <a:pt x="2704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4" y="4363"/>
                  </a:lnTo>
                  <a:close/>
                  <a:moveTo>
                    <a:pt x="3692" y="4363"/>
                  </a:moveTo>
                  <a:lnTo>
                    <a:pt x="4971" y="5642"/>
                  </a:lnTo>
                  <a:cubicBezTo>
                    <a:pt x="4599" y="5912"/>
                    <a:pt x="4164" y="6100"/>
                    <a:pt x="3692" y="6178"/>
                  </a:cubicBezTo>
                  <a:lnTo>
                    <a:pt x="3692" y="4363"/>
                  </a:lnTo>
                  <a:close/>
                  <a:moveTo>
                    <a:pt x="3197" y="1"/>
                  </a:moveTo>
                  <a:cubicBezTo>
                    <a:pt x="1436" y="1"/>
                    <a:pt x="1" y="1434"/>
                    <a:pt x="1" y="3197"/>
                  </a:cubicBezTo>
                  <a:cubicBezTo>
                    <a:pt x="1" y="4958"/>
                    <a:pt x="1436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7"/>
            <p:cNvSpPr/>
            <p:nvPr/>
          </p:nvSpPr>
          <p:spPr>
            <a:xfrm>
              <a:off x="2220925" y="3040295"/>
              <a:ext cx="268567" cy="395110"/>
            </a:xfrm>
            <a:custGeom>
              <a:avLst/>
              <a:gdLst/>
              <a:ahLst/>
              <a:cxnLst/>
              <a:rect l="l" t="t" r="r" b="b"/>
              <a:pathLst>
                <a:path w="3990" h="5870" extrusionOk="0">
                  <a:moveTo>
                    <a:pt x="3811" y="1"/>
                  </a:moveTo>
                  <a:cubicBezTo>
                    <a:pt x="1670" y="1864"/>
                    <a:pt x="558" y="3984"/>
                    <a:pt x="1" y="5869"/>
                  </a:cubicBezTo>
                  <a:lnTo>
                    <a:pt x="624" y="5573"/>
                  </a:lnTo>
                  <a:cubicBezTo>
                    <a:pt x="1188" y="5304"/>
                    <a:pt x="1674" y="4898"/>
                    <a:pt x="2040" y="4392"/>
                  </a:cubicBezTo>
                  <a:lnTo>
                    <a:pt x="3164" y="2836"/>
                  </a:lnTo>
                  <a:cubicBezTo>
                    <a:pt x="3755" y="2018"/>
                    <a:pt x="3990" y="994"/>
                    <a:pt x="381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7"/>
            <p:cNvSpPr/>
            <p:nvPr/>
          </p:nvSpPr>
          <p:spPr>
            <a:xfrm>
              <a:off x="713225" y="4582521"/>
              <a:ext cx="5046298" cy="35203"/>
            </a:xfrm>
            <a:custGeom>
              <a:avLst/>
              <a:gdLst/>
              <a:ahLst/>
              <a:cxnLst/>
              <a:rect l="l" t="t" r="r" b="b"/>
              <a:pathLst>
                <a:path w="74971" h="523" extrusionOk="0">
                  <a:moveTo>
                    <a:pt x="262" y="1"/>
                  </a:moveTo>
                  <a:cubicBezTo>
                    <a:pt x="118" y="1"/>
                    <a:pt x="0" y="118"/>
                    <a:pt x="0" y="262"/>
                  </a:cubicBezTo>
                  <a:cubicBezTo>
                    <a:pt x="0" y="407"/>
                    <a:pt x="118" y="522"/>
                    <a:pt x="262" y="522"/>
                  </a:cubicBezTo>
                  <a:lnTo>
                    <a:pt x="74709" y="522"/>
                  </a:lnTo>
                  <a:cubicBezTo>
                    <a:pt x="74854" y="522"/>
                    <a:pt x="74971" y="407"/>
                    <a:pt x="74971" y="262"/>
                  </a:cubicBezTo>
                  <a:cubicBezTo>
                    <a:pt x="74971" y="118"/>
                    <a:pt x="74854" y="1"/>
                    <a:pt x="74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7"/>
            <p:cNvSpPr/>
            <p:nvPr/>
          </p:nvSpPr>
          <p:spPr>
            <a:xfrm>
              <a:off x="2605136" y="3533885"/>
              <a:ext cx="2346965" cy="844808"/>
            </a:xfrm>
            <a:custGeom>
              <a:avLst/>
              <a:gdLst/>
              <a:ahLst/>
              <a:cxnLst/>
              <a:rect l="l" t="t" r="r" b="b"/>
              <a:pathLst>
                <a:path w="34868" h="12551" extrusionOk="0">
                  <a:moveTo>
                    <a:pt x="0" y="1"/>
                  </a:moveTo>
                  <a:cubicBezTo>
                    <a:pt x="6310" y="6464"/>
                    <a:pt x="5441" y="8785"/>
                    <a:pt x="5441" y="8785"/>
                  </a:cubicBezTo>
                  <a:lnTo>
                    <a:pt x="33794" y="10942"/>
                  </a:lnTo>
                  <a:cubicBezTo>
                    <a:pt x="33249" y="8390"/>
                    <a:pt x="34868" y="3915"/>
                    <a:pt x="34868" y="3915"/>
                  </a:cubicBezTo>
                  <a:cubicBezTo>
                    <a:pt x="17659" y="1253"/>
                    <a:pt x="1" y="1"/>
                    <a:pt x="0" y="1"/>
                  </a:cubicBezTo>
                  <a:close/>
                  <a:moveTo>
                    <a:pt x="3405" y="9441"/>
                  </a:moveTo>
                  <a:lnTo>
                    <a:pt x="3405" y="9441"/>
                  </a:lnTo>
                  <a:cubicBezTo>
                    <a:pt x="3548" y="9919"/>
                    <a:pt x="3626" y="10424"/>
                    <a:pt x="3626" y="10948"/>
                  </a:cubicBezTo>
                  <a:cubicBezTo>
                    <a:pt x="3626" y="11221"/>
                    <a:pt x="3605" y="11488"/>
                    <a:pt x="3565" y="11751"/>
                  </a:cubicBezTo>
                  <a:lnTo>
                    <a:pt x="34058" y="12551"/>
                  </a:lnTo>
                  <a:cubicBezTo>
                    <a:pt x="33975" y="12295"/>
                    <a:pt x="33912" y="12031"/>
                    <a:pt x="33870" y="11758"/>
                  </a:cubicBezTo>
                  <a:cubicBezTo>
                    <a:pt x="25641" y="11618"/>
                    <a:pt x="17409" y="11441"/>
                    <a:pt x="9199" y="10866"/>
                  </a:cubicBezTo>
                  <a:cubicBezTo>
                    <a:pt x="8037" y="10785"/>
                    <a:pt x="6864" y="10685"/>
                    <a:pt x="5736" y="10384"/>
                  </a:cubicBezTo>
                  <a:cubicBezTo>
                    <a:pt x="4914" y="10163"/>
                    <a:pt x="4173" y="9795"/>
                    <a:pt x="3405" y="94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7"/>
            <p:cNvSpPr/>
            <p:nvPr/>
          </p:nvSpPr>
          <p:spPr>
            <a:xfrm>
              <a:off x="2603992" y="2972513"/>
              <a:ext cx="2585512" cy="1303727"/>
            </a:xfrm>
            <a:custGeom>
              <a:avLst/>
              <a:gdLst/>
              <a:ahLst/>
              <a:cxnLst/>
              <a:rect l="l" t="t" r="r" b="b"/>
              <a:pathLst>
                <a:path w="38412" h="19369" extrusionOk="0">
                  <a:moveTo>
                    <a:pt x="12844" y="1662"/>
                  </a:moveTo>
                  <a:cubicBezTo>
                    <a:pt x="13608" y="1662"/>
                    <a:pt x="14368" y="1678"/>
                    <a:pt x="15115" y="1712"/>
                  </a:cubicBezTo>
                  <a:lnTo>
                    <a:pt x="15115" y="6912"/>
                  </a:lnTo>
                  <a:cubicBezTo>
                    <a:pt x="10286" y="6379"/>
                    <a:pt x="6533" y="6112"/>
                    <a:pt x="3880" y="6112"/>
                  </a:cubicBezTo>
                  <a:cubicBezTo>
                    <a:pt x="3454" y="6112"/>
                    <a:pt x="3055" y="6119"/>
                    <a:pt x="2685" y="6133"/>
                  </a:cubicBezTo>
                  <a:cubicBezTo>
                    <a:pt x="2815" y="5374"/>
                    <a:pt x="3554" y="2400"/>
                    <a:pt x="7256" y="1970"/>
                  </a:cubicBezTo>
                  <a:cubicBezTo>
                    <a:pt x="9027" y="1765"/>
                    <a:pt x="10945" y="1662"/>
                    <a:pt x="12844" y="1662"/>
                  </a:cubicBezTo>
                  <a:close/>
                  <a:moveTo>
                    <a:pt x="3633" y="7354"/>
                  </a:moveTo>
                  <a:cubicBezTo>
                    <a:pt x="3612" y="7354"/>
                    <a:pt x="3595" y="7371"/>
                    <a:pt x="3593" y="7392"/>
                  </a:cubicBezTo>
                  <a:lnTo>
                    <a:pt x="3571" y="8171"/>
                  </a:lnTo>
                  <a:cubicBezTo>
                    <a:pt x="3569" y="8192"/>
                    <a:pt x="3586" y="8209"/>
                    <a:pt x="3608" y="8211"/>
                  </a:cubicBezTo>
                  <a:lnTo>
                    <a:pt x="6231" y="8290"/>
                  </a:lnTo>
                  <a:cubicBezTo>
                    <a:pt x="6232" y="8290"/>
                    <a:pt x="6233" y="8290"/>
                    <a:pt x="6233" y="8290"/>
                  </a:cubicBezTo>
                  <a:cubicBezTo>
                    <a:pt x="6253" y="8290"/>
                    <a:pt x="6269" y="8273"/>
                    <a:pt x="6271" y="8253"/>
                  </a:cubicBezTo>
                  <a:lnTo>
                    <a:pt x="6293" y="7473"/>
                  </a:lnTo>
                  <a:cubicBezTo>
                    <a:pt x="6295" y="7453"/>
                    <a:pt x="6278" y="7435"/>
                    <a:pt x="6256" y="7435"/>
                  </a:cubicBezTo>
                  <a:lnTo>
                    <a:pt x="3633" y="7354"/>
                  </a:lnTo>
                  <a:close/>
                  <a:moveTo>
                    <a:pt x="16627" y="1803"/>
                  </a:moveTo>
                  <a:cubicBezTo>
                    <a:pt x="17923" y="1904"/>
                    <a:pt x="19152" y="2059"/>
                    <a:pt x="20251" y="2267"/>
                  </a:cubicBezTo>
                  <a:cubicBezTo>
                    <a:pt x="23908" y="2958"/>
                    <a:pt x="28800" y="5033"/>
                    <a:pt x="28800" y="5033"/>
                  </a:cubicBezTo>
                  <a:lnTo>
                    <a:pt x="28800" y="8711"/>
                  </a:lnTo>
                  <a:cubicBezTo>
                    <a:pt x="26588" y="8385"/>
                    <a:pt x="24144" y="8037"/>
                    <a:pt x="21643" y="7707"/>
                  </a:cubicBezTo>
                  <a:cubicBezTo>
                    <a:pt x="20131" y="7510"/>
                    <a:pt x="18694" y="7329"/>
                    <a:pt x="17331" y="7166"/>
                  </a:cubicBezTo>
                  <a:lnTo>
                    <a:pt x="16627" y="1803"/>
                  </a:lnTo>
                  <a:close/>
                  <a:moveTo>
                    <a:pt x="17378" y="8636"/>
                  </a:moveTo>
                  <a:cubicBezTo>
                    <a:pt x="17343" y="8636"/>
                    <a:pt x="17312" y="8661"/>
                    <a:pt x="17307" y="8698"/>
                  </a:cubicBezTo>
                  <a:lnTo>
                    <a:pt x="17218" y="9406"/>
                  </a:lnTo>
                  <a:cubicBezTo>
                    <a:pt x="17214" y="9446"/>
                    <a:pt x="17240" y="9481"/>
                    <a:pt x="17280" y="9486"/>
                  </a:cubicBezTo>
                  <a:lnTo>
                    <a:pt x="19819" y="9804"/>
                  </a:lnTo>
                  <a:cubicBezTo>
                    <a:pt x="19822" y="9804"/>
                    <a:pt x="19825" y="9804"/>
                    <a:pt x="19829" y="9804"/>
                  </a:cubicBezTo>
                  <a:cubicBezTo>
                    <a:pt x="19864" y="9804"/>
                    <a:pt x="19894" y="9778"/>
                    <a:pt x="19899" y="9741"/>
                  </a:cubicBezTo>
                  <a:lnTo>
                    <a:pt x="19987" y="9033"/>
                  </a:lnTo>
                  <a:cubicBezTo>
                    <a:pt x="19993" y="8994"/>
                    <a:pt x="19964" y="8958"/>
                    <a:pt x="19926" y="8954"/>
                  </a:cubicBezTo>
                  <a:lnTo>
                    <a:pt x="17386" y="8636"/>
                  </a:lnTo>
                  <a:cubicBezTo>
                    <a:pt x="17383" y="8636"/>
                    <a:pt x="17381" y="8636"/>
                    <a:pt x="17378" y="8636"/>
                  </a:cubicBezTo>
                  <a:close/>
                  <a:moveTo>
                    <a:pt x="31952" y="5488"/>
                  </a:moveTo>
                  <a:cubicBezTo>
                    <a:pt x="35794" y="7542"/>
                    <a:pt x="37750" y="9487"/>
                    <a:pt x="38064" y="9814"/>
                  </a:cubicBezTo>
                  <a:lnTo>
                    <a:pt x="38064" y="10164"/>
                  </a:lnTo>
                  <a:cubicBezTo>
                    <a:pt x="37391" y="10052"/>
                    <a:pt x="35098" y="9672"/>
                    <a:pt x="31952" y="9187"/>
                  </a:cubicBezTo>
                  <a:lnTo>
                    <a:pt x="31952" y="5488"/>
                  </a:lnTo>
                  <a:close/>
                  <a:moveTo>
                    <a:pt x="3840" y="6462"/>
                  </a:moveTo>
                  <a:cubicBezTo>
                    <a:pt x="7006" y="6462"/>
                    <a:pt x="11482" y="6849"/>
                    <a:pt x="16161" y="7385"/>
                  </a:cubicBezTo>
                  <a:lnTo>
                    <a:pt x="16148" y="18518"/>
                  </a:lnTo>
                  <a:cubicBezTo>
                    <a:pt x="11869" y="18160"/>
                    <a:pt x="6830" y="16744"/>
                    <a:pt x="3366" y="12595"/>
                  </a:cubicBezTo>
                  <a:cubicBezTo>
                    <a:pt x="1210" y="10013"/>
                    <a:pt x="547" y="7402"/>
                    <a:pt x="406" y="6732"/>
                  </a:cubicBezTo>
                  <a:cubicBezTo>
                    <a:pt x="1200" y="6544"/>
                    <a:pt x="2381" y="6462"/>
                    <a:pt x="3840" y="6462"/>
                  </a:cubicBezTo>
                  <a:close/>
                  <a:moveTo>
                    <a:pt x="16334" y="7405"/>
                  </a:moveTo>
                  <a:cubicBezTo>
                    <a:pt x="22586" y="8124"/>
                    <a:pt x="29176" y="9104"/>
                    <a:pt x="33469" y="9775"/>
                  </a:cubicBezTo>
                  <a:cubicBezTo>
                    <a:pt x="33686" y="15856"/>
                    <a:pt x="32253" y="18211"/>
                    <a:pt x="31623" y="18944"/>
                  </a:cubicBezTo>
                  <a:cubicBezTo>
                    <a:pt x="31482" y="19108"/>
                    <a:pt x="31277" y="19195"/>
                    <a:pt x="31060" y="19195"/>
                  </a:cubicBezTo>
                  <a:cubicBezTo>
                    <a:pt x="31051" y="19195"/>
                    <a:pt x="31043" y="19195"/>
                    <a:pt x="31035" y="19195"/>
                  </a:cubicBezTo>
                  <a:lnTo>
                    <a:pt x="18603" y="18618"/>
                  </a:lnTo>
                  <a:cubicBezTo>
                    <a:pt x="17879" y="18618"/>
                    <a:pt x="17115" y="18593"/>
                    <a:pt x="16322" y="18532"/>
                  </a:cubicBezTo>
                  <a:lnTo>
                    <a:pt x="16334" y="7405"/>
                  </a:lnTo>
                  <a:close/>
                  <a:moveTo>
                    <a:pt x="11164" y="1"/>
                  </a:moveTo>
                  <a:cubicBezTo>
                    <a:pt x="6889" y="1"/>
                    <a:pt x="3779" y="904"/>
                    <a:pt x="1889" y="2701"/>
                  </a:cubicBezTo>
                  <a:cubicBezTo>
                    <a:pt x="0" y="4499"/>
                    <a:pt x="109" y="6509"/>
                    <a:pt x="115" y="6594"/>
                  </a:cubicBezTo>
                  <a:lnTo>
                    <a:pt x="129" y="6801"/>
                  </a:lnTo>
                  <a:lnTo>
                    <a:pt x="238" y="6775"/>
                  </a:lnTo>
                  <a:cubicBezTo>
                    <a:pt x="386" y="7471"/>
                    <a:pt x="1060" y="10102"/>
                    <a:pt x="3226" y="12698"/>
                  </a:cubicBezTo>
                  <a:cubicBezTo>
                    <a:pt x="7427" y="17735"/>
                    <a:pt x="13906" y="18792"/>
                    <a:pt x="18599" y="18792"/>
                  </a:cubicBezTo>
                  <a:lnTo>
                    <a:pt x="31027" y="19367"/>
                  </a:lnTo>
                  <a:cubicBezTo>
                    <a:pt x="31042" y="19369"/>
                    <a:pt x="31057" y="19369"/>
                    <a:pt x="31071" y="19369"/>
                  </a:cubicBezTo>
                  <a:cubicBezTo>
                    <a:pt x="31337" y="19369"/>
                    <a:pt x="31584" y="19257"/>
                    <a:pt x="31754" y="19058"/>
                  </a:cubicBezTo>
                  <a:cubicBezTo>
                    <a:pt x="32397" y="18310"/>
                    <a:pt x="33856" y="15920"/>
                    <a:pt x="33644" y="9804"/>
                  </a:cubicBezTo>
                  <a:lnTo>
                    <a:pt x="33644" y="9804"/>
                  </a:lnTo>
                  <a:cubicBezTo>
                    <a:pt x="36376" y="10232"/>
                    <a:pt x="38134" y="10529"/>
                    <a:pt x="38208" y="10541"/>
                  </a:cubicBezTo>
                  <a:lnTo>
                    <a:pt x="38411" y="10575"/>
                  </a:lnTo>
                  <a:lnTo>
                    <a:pt x="38411" y="9678"/>
                  </a:lnTo>
                  <a:lnTo>
                    <a:pt x="38366" y="9628"/>
                  </a:lnTo>
                  <a:cubicBezTo>
                    <a:pt x="38297" y="9551"/>
                    <a:pt x="36626" y="7722"/>
                    <a:pt x="32979" y="5641"/>
                  </a:cubicBezTo>
                  <a:cubicBezTo>
                    <a:pt x="29621" y="3724"/>
                    <a:pt x="23891" y="1238"/>
                    <a:pt x="15659" y="283"/>
                  </a:cubicBezTo>
                  <a:cubicBezTo>
                    <a:pt x="14041" y="94"/>
                    <a:pt x="12542" y="1"/>
                    <a:pt x="11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7"/>
            <p:cNvSpPr/>
            <p:nvPr/>
          </p:nvSpPr>
          <p:spPr>
            <a:xfrm>
              <a:off x="4512327" y="3458161"/>
              <a:ext cx="144245" cy="200920"/>
            </a:xfrm>
            <a:custGeom>
              <a:avLst/>
              <a:gdLst/>
              <a:ahLst/>
              <a:cxnLst/>
              <a:rect l="l" t="t" r="r" b="b"/>
              <a:pathLst>
                <a:path w="2143" h="2985" extrusionOk="0">
                  <a:moveTo>
                    <a:pt x="1" y="1"/>
                  </a:moveTo>
                  <a:lnTo>
                    <a:pt x="1" y="2658"/>
                  </a:lnTo>
                  <a:lnTo>
                    <a:pt x="145" y="2658"/>
                  </a:lnTo>
                  <a:cubicBezTo>
                    <a:pt x="318" y="2791"/>
                    <a:pt x="626" y="2984"/>
                    <a:pt x="962" y="2984"/>
                  </a:cubicBezTo>
                  <a:cubicBezTo>
                    <a:pt x="1152" y="2984"/>
                    <a:pt x="1350" y="2922"/>
                    <a:pt x="1539" y="2753"/>
                  </a:cubicBezTo>
                  <a:cubicBezTo>
                    <a:pt x="1574" y="2720"/>
                    <a:pt x="1605" y="2685"/>
                    <a:pt x="1633" y="2647"/>
                  </a:cubicBezTo>
                  <a:cubicBezTo>
                    <a:pt x="1669" y="2630"/>
                    <a:pt x="1693" y="2594"/>
                    <a:pt x="1694" y="2553"/>
                  </a:cubicBezTo>
                  <a:cubicBezTo>
                    <a:pt x="2142" y="1765"/>
                    <a:pt x="1694" y="1"/>
                    <a:pt x="1694" y="1"/>
                  </a:cubicBezTo>
                  <a:lnTo>
                    <a:pt x="1656" y="26"/>
                  </a:lnTo>
                  <a:cubicBezTo>
                    <a:pt x="1636" y="10"/>
                    <a:pt x="1612" y="1"/>
                    <a:pt x="1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7"/>
            <p:cNvSpPr/>
            <p:nvPr/>
          </p:nvSpPr>
          <p:spPr>
            <a:xfrm>
              <a:off x="2634214" y="3190600"/>
              <a:ext cx="1275525" cy="281356"/>
            </a:xfrm>
            <a:custGeom>
              <a:avLst/>
              <a:gdLst/>
              <a:ahLst/>
              <a:cxnLst/>
              <a:rect l="l" t="t" r="r" b="b"/>
              <a:pathLst>
                <a:path w="18950" h="4180" extrusionOk="0">
                  <a:moveTo>
                    <a:pt x="1235" y="1"/>
                  </a:moveTo>
                  <a:cubicBezTo>
                    <a:pt x="1" y="1570"/>
                    <a:pt x="103" y="3109"/>
                    <a:pt x="103" y="3109"/>
                  </a:cubicBezTo>
                  <a:cubicBezTo>
                    <a:pt x="607" y="2982"/>
                    <a:pt x="1279" y="2899"/>
                    <a:pt x="2083" y="2855"/>
                  </a:cubicBezTo>
                  <a:lnTo>
                    <a:pt x="2083" y="1438"/>
                  </a:lnTo>
                  <a:cubicBezTo>
                    <a:pt x="2082" y="819"/>
                    <a:pt x="1739" y="281"/>
                    <a:pt x="1235" y="1"/>
                  </a:cubicBezTo>
                  <a:close/>
                  <a:moveTo>
                    <a:pt x="16376" y="72"/>
                  </a:moveTo>
                  <a:lnTo>
                    <a:pt x="16882" y="3926"/>
                  </a:lnTo>
                  <a:cubicBezTo>
                    <a:pt x="17553" y="4007"/>
                    <a:pt x="18242" y="4090"/>
                    <a:pt x="18950" y="4179"/>
                  </a:cubicBezTo>
                  <a:lnTo>
                    <a:pt x="18950" y="2705"/>
                  </a:lnTo>
                  <a:cubicBezTo>
                    <a:pt x="18950" y="1270"/>
                    <a:pt x="17804" y="104"/>
                    <a:pt x="16376" y="72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7" name="Google Shape;937;p57"/>
          <p:cNvSpPr/>
          <p:nvPr/>
        </p:nvSpPr>
        <p:spPr>
          <a:xfrm>
            <a:off x="2235300" y="4165138"/>
            <a:ext cx="4673400" cy="457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7"/>
          <p:cNvSpPr txBox="1">
            <a:spLocks noGrp="1"/>
          </p:cNvSpPr>
          <p:nvPr>
            <p:ph type="title" idx="2"/>
          </p:nvPr>
        </p:nvSpPr>
        <p:spPr>
          <a:xfrm>
            <a:off x="3893700" y="1871746"/>
            <a:ext cx="1356600" cy="9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39" name="Google Shape;939;p57"/>
          <p:cNvSpPr txBox="1">
            <a:spLocks noGrp="1"/>
          </p:cNvSpPr>
          <p:nvPr>
            <p:ph type="subTitle" idx="1"/>
          </p:nvPr>
        </p:nvSpPr>
        <p:spPr>
          <a:xfrm>
            <a:off x="2463150" y="4245700"/>
            <a:ext cx="4217700" cy="2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 panose="00000500000000000000" pitchFamily="2" charset="0"/>
              </a:rPr>
              <a:t>Recommendations</a:t>
            </a:r>
          </a:p>
        </p:txBody>
      </p:sp>
      <p:sp>
        <p:nvSpPr>
          <p:cNvPr id="940" name="Google Shape;940;p57"/>
          <p:cNvSpPr/>
          <p:nvPr/>
        </p:nvSpPr>
        <p:spPr>
          <a:xfrm>
            <a:off x="713250" y="2925596"/>
            <a:ext cx="7717500" cy="10611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7"/>
          <p:cNvSpPr/>
          <p:nvPr/>
        </p:nvSpPr>
        <p:spPr>
          <a:xfrm rot="-5400000">
            <a:off x="4468802" y="-103549"/>
            <a:ext cx="4226946" cy="930116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57"/>
          <p:cNvSpPr txBox="1">
            <a:spLocks noGrp="1"/>
          </p:cNvSpPr>
          <p:nvPr>
            <p:ph type="title"/>
          </p:nvPr>
        </p:nvSpPr>
        <p:spPr>
          <a:xfrm>
            <a:off x="713225" y="3007925"/>
            <a:ext cx="7717500" cy="8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SO WHAT</a:t>
            </a:r>
          </a:p>
        </p:txBody>
      </p:sp>
      <p:sp>
        <p:nvSpPr>
          <p:cNvPr id="943" name="Google Shape;943;p57"/>
          <p:cNvSpPr/>
          <p:nvPr/>
        </p:nvSpPr>
        <p:spPr>
          <a:xfrm>
            <a:off x="2864675" y="1391948"/>
            <a:ext cx="1029023" cy="24387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57"/>
          <p:cNvSpPr/>
          <p:nvPr/>
        </p:nvSpPr>
        <p:spPr>
          <a:xfrm flipH="1">
            <a:off x="7376417" y="1421177"/>
            <a:ext cx="1356610" cy="321503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677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071;p66">
            <a:extLst>
              <a:ext uri="{FF2B5EF4-FFF2-40B4-BE49-F238E27FC236}">
                <a16:creationId xmlns:a16="http://schemas.microsoft.com/office/drawing/2014/main" id="{25816A51-1EC6-AD67-8F93-778CA3B41D6C}"/>
              </a:ext>
            </a:extLst>
          </p:cNvPr>
          <p:cNvSpPr/>
          <p:nvPr/>
        </p:nvSpPr>
        <p:spPr>
          <a:xfrm>
            <a:off x="527250" y="572417"/>
            <a:ext cx="8089500" cy="603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072;p66">
            <a:extLst>
              <a:ext uri="{FF2B5EF4-FFF2-40B4-BE49-F238E27FC236}">
                <a16:creationId xmlns:a16="http://schemas.microsoft.com/office/drawing/2014/main" id="{8DB73905-F89E-E7DE-0C66-0ACE9842D1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Recommendations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082A6D-9828-4680-F860-141F7BF03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12" y="1380226"/>
            <a:ext cx="3974387" cy="274161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63B157-16B1-D1D7-9294-798203AA7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304339"/>
              </p:ext>
            </p:extLst>
          </p:nvPr>
        </p:nvGraphicFramePr>
        <p:xfrm>
          <a:off x="4813970" y="1435062"/>
          <a:ext cx="3678304" cy="3352620"/>
        </p:xfrm>
        <a:graphic>
          <a:graphicData uri="http://schemas.openxmlformats.org/drawingml/2006/table">
            <a:tbl>
              <a:tblPr>
                <a:noFill/>
                <a:tableStyleId>{9E8D5EC2-6F27-4A61-9FB9-802262C44631}</a:tableStyleId>
              </a:tblPr>
              <a:tblGrid>
                <a:gridCol w="1268429">
                  <a:extLst>
                    <a:ext uri="{9D8B030D-6E8A-4147-A177-3AD203B41FA5}">
                      <a16:colId xmlns:a16="http://schemas.microsoft.com/office/drawing/2014/main" val="1284835643"/>
                    </a:ext>
                  </a:extLst>
                </a:gridCol>
                <a:gridCol w="1095641">
                  <a:extLst>
                    <a:ext uri="{9D8B030D-6E8A-4147-A177-3AD203B41FA5}">
                      <a16:colId xmlns:a16="http://schemas.microsoft.com/office/drawing/2014/main" val="245634997"/>
                    </a:ext>
                  </a:extLst>
                </a:gridCol>
                <a:gridCol w="1314234">
                  <a:extLst>
                    <a:ext uri="{9D8B030D-6E8A-4147-A177-3AD203B41FA5}">
                      <a16:colId xmlns:a16="http://schemas.microsoft.com/office/drawing/2014/main" val="612341274"/>
                    </a:ext>
                  </a:extLst>
                </a:gridCol>
              </a:tblGrid>
              <a:tr h="5249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Nanum Gothic"/>
                          <a:cs typeface="Nanum Gothic"/>
                          <a:sym typeface="Nanum Gothic"/>
                        </a:rPr>
                        <a:t>Method</a:t>
                      </a:r>
                      <a:endParaRPr sz="1600" b="1" i="0" u="none" strike="noStrike" cap="none">
                        <a:solidFill>
                          <a:schemeClr val="lt1"/>
                        </a:solidFill>
                        <a:latin typeface="Montserrat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Nanum Gothic"/>
                          <a:cs typeface="Nanum Gothic"/>
                          <a:sym typeface="Nanum Gothic"/>
                        </a:rPr>
                        <a:t># of new stations</a:t>
                      </a:r>
                      <a:endParaRPr sz="1600" b="1" i="0" u="none" strike="noStrike" cap="none">
                        <a:solidFill>
                          <a:schemeClr val="lt1"/>
                        </a:solidFill>
                        <a:latin typeface="Montserrat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 noProof="0">
                          <a:solidFill>
                            <a:schemeClr val="lt1"/>
                          </a:solidFill>
                          <a:latin typeface="Montserrat"/>
                        </a:rPr>
                        <a:t># of chargers</a:t>
                      </a:r>
                      <a:endParaRPr b="1">
                        <a:latin typeface="Montserrat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>
                      <a:solidFill>
                        <a:schemeClr val="dk2"/>
                      </a:solidFill>
                    </a:lnR>
                    <a:lnT w="19050">
                      <a:solidFill>
                        <a:schemeClr val="dk2"/>
                      </a:solidFill>
                    </a:lnT>
                    <a:lnB w="19050">
                      <a:solidFill>
                        <a:schemeClr val="dk2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58143"/>
                  </a:ext>
                </a:extLst>
              </a:tr>
              <a:tr h="4389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Montserrat" panose="00000500000000000000" pitchFamily="2" charset="0"/>
                          <a:ea typeface="Nanum Gothic"/>
                          <a:cs typeface="Nanum Gothic"/>
                          <a:sym typeface="Nanum Gothic"/>
                        </a:rPr>
                        <a:t>Alt Fuel Corridors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ontserrat" panose="00000500000000000000" pitchFamily="2" charset="0"/>
                          <a:ea typeface="Nanum Gothic"/>
                          <a:cs typeface="Nanum Gothic"/>
                          <a:sym typeface="Nanum Gothic"/>
                        </a:rPr>
                        <a:t>67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ontserrat" panose="00000500000000000000" pitchFamily="2" charset="0"/>
                          <a:ea typeface="Nanum Gothic"/>
                        </a:rPr>
                        <a:t>268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>
                      <a:solidFill>
                        <a:schemeClr val="dk2"/>
                      </a:solidFill>
                    </a:lnR>
                    <a:lnT w="19050">
                      <a:solidFill>
                        <a:schemeClr val="dk2"/>
                      </a:solidFill>
                    </a:lnT>
                    <a:lnB w="19050">
                      <a:solidFill>
                        <a:schemeClr val="dk2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595717"/>
                  </a:ext>
                </a:extLst>
              </a:tr>
              <a:tr h="4389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Montserrat" panose="00000500000000000000" pitchFamily="2" charset="0"/>
                          <a:ea typeface="Nanum Gothic"/>
                          <a:cs typeface="Nanum Gothic"/>
                          <a:sym typeface="Nanum Gothic"/>
                        </a:rPr>
                        <a:t>Counties w/o stations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ontserrat" panose="00000500000000000000" pitchFamily="2" charset="0"/>
                          <a:ea typeface="Nanum Gothic"/>
                          <a:cs typeface="Nanum Gothic"/>
                        </a:rPr>
                        <a:t>66</a:t>
                      </a:r>
                      <a:endParaRPr lang="en-US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ontserrat" panose="00000500000000000000" pitchFamily="2" charset="0"/>
                          <a:ea typeface="Nanum Gothic"/>
                          <a:cs typeface="Nanum Gothic"/>
                        </a:rPr>
                        <a:t>264</a:t>
                      </a:r>
                      <a:endParaRPr lang="en-US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>
                      <a:solidFill>
                        <a:schemeClr val="dk2"/>
                      </a:solidFill>
                    </a:lnR>
                    <a:lnT w="19050">
                      <a:solidFill>
                        <a:schemeClr val="dk2"/>
                      </a:solidFill>
                    </a:lnT>
                    <a:lnB w="19050">
                      <a:solidFill>
                        <a:schemeClr val="dk2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512888"/>
                  </a:ext>
                </a:extLst>
              </a:tr>
              <a:tr h="37866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Montserrat" panose="00000500000000000000" pitchFamily="2" charset="0"/>
                          <a:ea typeface="Nanum Gothic"/>
                          <a:cs typeface="Nanum Gothic"/>
                          <a:sym typeface="Nanum Gothic"/>
                        </a:rPr>
                        <a:t>Rest Areas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ontserrat" panose="00000500000000000000" pitchFamily="2" charset="0"/>
                          <a:ea typeface="Nanum Gothic"/>
                          <a:cs typeface="Nanum Gothic"/>
                          <a:sym typeface="Nanum Gothic"/>
                        </a:rPr>
                        <a:t>69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ontserrat" panose="00000500000000000000" pitchFamily="2" charset="0"/>
                          <a:ea typeface="Nanum Gothic"/>
                          <a:cs typeface="Nanum Gothic"/>
                        </a:rPr>
                        <a:t>276</a:t>
                      </a:r>
                      <a:endParaRPr lang="en-US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>
                      <a:solidFill>
                        <a:schemeClr val="dk2"/>
                      </a:solidFill>
                    </a:lnR>
                    <a:lnT w="19050">
                      <a:solidFill>
                        <a:schemeClr val="dk2"/>
                      </a:solidFill>
                    </a:lnT>
                    <a:lnB w="19050">
                      <a:solidFill>
                        <a:schemeClr val="dk2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438659"/>
                  </a:ext>
                </a:extLst>
              </a:tr>
              <a:tr h="37866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Montserrat" panose="00000500000000000000" pitchFamily="2" charset="0"/>
                          <a:ea typeface="Nanum Gothic"/>
                          <a:cs typeface="Nanum Gothic"/>
                          <a:sym typeface="Nanum Gothic"/>
                        </a:rPr>
                        <a:t>Rural counties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ontserrat" panose="00000500000000000000" pitchFamily="2" charset="0"/>
                          <a:ea typeface="Nanum Gothic"/>
                          <a:cs typeface="Nanum Gothic"/>
                          <a:sym typeface="Nanum Gothic"/>
                        </a:rPr>
                        <a:t>223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ontserrat" panose="00000500000000000000" pitchFamily="2" charset="0"/>
                          <a:ea typeface="Nanum Gothic"/>
                          <a:cs typeface="Nanum Gothic"/>
                        </a:rPr>
                        <a:t>892</a:t>
                      </a:r>
                      <a:endParaRPr lang="en-US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>
                      <a:solidFill>
                        <a:schemeClr val="dk2"/>
                      </a:solidFill>
                    </a:lnR>
                    <a:lnT w="19050">
                      <a:solidFill>
                        <a:schemeClr val="dk2"/>
                      </a:solidFill>
                    </a:lnT>
                    <a:lnB w="19050">
                      <a:solidFill>
                        <a:schemeClr val="dk2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66091"/>
                  </a:ext>
                </a:extLst>
              </a:tr>
              <a:tr h="37866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Montserrat" panose="00000500000000000000" pitchFamily="2" charset="0"/>
                          <a:ea typeface="Nanum Gothic"/>
                          <a:cs typeface="Nanum Gothic"/>
                          <a:sym typeface="Nanum Gothic"/>
                        </a:rPr>
                        <a:t>Total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ontserrat" panose="00000500000000000000" pitchFamily="2" charset="0"/>
                          <a:ea typeface="Nanum Gothic"/>
                          <a:cs typeface="Nanum Gothic"/>
                          <a:sym typeface="Nanum Gothic"/>
                        </a:rPr>
                        <a:t>425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ontserrat" panose="00000500000000000000" pitchFamily="2" charset="0"/>
                          <a:ea typeface="Nanum Gothic"/>
                          <a:cs typeface="Nanum Gothic"/>
                        </a:rPr>
                        <a:t>1700</a:t>
                      </a:r>
                      <a:endParaRPr lang="en-US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>
                      <a:solidFill>
                        <a:schemeClr val="dk2"/>
                      </a:solidFill>
                    </a:lnR>
                    <a:lnT w="19050">
                      <a:solidFill>
                        <a:schemeClr val="dk2"/>
                      </a:solidFill>
                    </a:lnT>
                    <a:lnB w="19050">
                      <a:solidFill>
                        <a:schemeClr val="dk2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141142"/>
                  </a:ext>
                </a:extLst>
              </a:tr>
            </a:tbl>
          </a:graphicData>
        </a:graphic>
      </p:graphicFrame>
      <p:sp>
        <p:nvSpPr>
          <p:cNvPr id="8" name="Google Shape;5218;p71">
            <a:extLst>
              <a:ext uri="{FF2B5EF4-FFF2-40B4-BE49-F238E27FC236}">
                <a16:creationId xmlns:a16="http://schemas.microsoft.com/office/drawing/2014/main" id="{A2DF586E-E4E5-B4CF-D474-3AC35788EDD0}"/>
              </a:ext>
            </a:extLst>
          </p:cNvPr>
          <p:cNvSpPr txBox="1">
            <a:spLocks/>
          </p:cNvSpPr>
          <p:nvPr/>
        </p:nvSpPr>
        <p:spPr>
          <a:xfrm>
            <a:off x="50379" y="4324211"/>
            <a:ext cx="2926572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" sz="2500" b="1">
                <a:solidFill>
                  <a:schemeClr val="tx1"/>
                </a:solidFill>
                <a:latin typeface="Montserrat"/>
              </a:rPr>
              <a:t>Total Cost</a:t>
            </a:r>
            <a:endParaRPr lang="en-US" sz="2500" b="1">
              <a:solidFill>
                <a:schemeClr val="tx1"/>
              </a:solidFill>
              <a:latin typeface="Montserrat"/>
            </a:endParaRPr>
          </a:p>
        </p:txBody>
      </p:sp>
      <p:sp>
        <p:nvSpPr>
          <p:cNvPr id="10" name="Google Shape;5218;p71">
            <a:extLst>
              <a:ext uri="{FF2B5EF4-FFF2-40B4-BE49-F238E27FC236}">
                <a16:creationId xmlns:a16="http://schemas.microsoft.com/office/drawing/2014/main" id="{9565E5D8-B5D8-A5B7-AFEC-CD26D0718885}"/>
              </a:ext>
            </a:extLst>
          </p:cNvPr>
          <p:cNvSpPr txBox="1">
            <a:spLocks/>
          </p:cNvSpPr>
          <p:nvPr/>
        </p:nvSpPr>
        <p:spPr>
          <a:xfrm>
            <a:off x="2131502" y="4291861"/>
            <a:ext cx="2926573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" sz="3200">
                <a:solidFill>
                  <a:schemeClr val="bg2"/>
                </a:solidFill>
                <a:latin typeface="Montserrat ExtraBold"/>
              </a:rPr>
              <a:t>$64.6M</a:t>
            </a:r>
          </a:p>
        </p:txBody>
      </p:sp>
    </p:spTree>
    <p:extLst>
      <p:ext uri="{BB962C8B-B14F-4D97-AF65-F5344CB8AC3E}">
        <p14:creationId xmlns:p14="http://schemas.microsoft.com/office/powerpoint/2010/main" val="311499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5"/>
          <p:cNvSpPr/>
          <p:nvPr/>
        </p:nvSpPr>
        <p:spPr>
          <a:xfrm flipH="1">
            <a:off x="5516805" y="2224474"/>
            <a:ext cx="1064122" cy="309598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" name="Google Shape;516;p45"/>
          <p:cNvGrpSpPr/>
          <p:nvPr/>
        </p:nvGrpSpPr>
        <p:grpSpPr>
          <a:xfrm flipH="1">
            <a:off x="5171153" y="2859195"/>
            <a:ext cx="4276499" cy="2284315"/>
            <a:chOff x="-481288" y="2237993"/>
            <a:chExt cx="5439455" cy="2905513"/>
          </a:xfrm>
        </p:grpSpPr>
        <p:sp>
          <p:nvSpPr>
            <p:cNvPr id="517" name="Google Shape;517;p45"/>
            <p:cNvSpPr/>
            <p:nvPr/>
          </p:nvSpPr>
          <p:spPr>
            <a:xfrm flipH="1">
              <a:off x="-481288" y="2237993"/>
              <a:ext cx="5439455" cy="2905430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5"/>
            <p:cNvSpPr/>
            <p:nvPr/>
          </p:nvSpPr>
          <p:spPr>
            <a:xfrm flipH="1">
              <a:off x="-330472" y="2925914"/>
              <a:ext cx="5002279" cy="2217592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5"/>
          <p:cNvSpPr/>
          <p:nvPr/>
        </p:nvSpPr>
        <p:spPr>
          <a:xfrm>
            <a:off x="527250" y="572417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5"/>
          <p:cNvSpPr txBox="1">
            <a:spLocks noGrp="1"/>
          </p:cNvSpPr>
          <p:nvPr>
            <p:ph type="title"/>
          </p:nvPr>
        </p:nvSpPr>
        <p:spPr>
          <a:xfrm>
            <a:off x="713225" y="566047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/>
              <a:t>Executive Summary</a:t>
            </a:r>
            <a:endParaRPr lang="en-US"/>
          </a:p>
        </p:txBody>
      </p:sp>
      <p:sp>
        <p:nvSpPr>
          <p:cNvPr id="521" name="Google Shape;521;p45"/>
          <p:cNvSpPr txBox="1">
            <a:spLocks noGrp="1"/>
          </p:cNvSpPr>
          <p:nvPr>
            <p:ph type="body" idx="1"/>
          </p:nvPr>
        </p:nvSpPr>
        <p:spPr>
          <a:xfrm>
            <a:off x="1236697" y="912575"/>
            <a:ext cx="7831922" cy="1912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>
              <a:spcBef>
                <a:spcPts val="1000"/>
              </a:spcBef>
              <a:buNone/>
            </a:pPr>
            <a:r>
              <a:rPr lang="en-US" sz="1600" b="1">
                <a:solidFill>
                  <a:schemeClr val="tx1"/>
                </a:solidFill>
                <a:latin typeface="Montserrat" panose="00000500000000000000" pitchFamily="2" charset="0"/>
              </a:rPr>
              <a:t>Where to Locate Electric Vehicle (EV) Charging Stations in Texas</a:t>
            </a:r>
          </a:p>
          <a:p>
            <a:pPr>
              <a:spcBef>
                <a:spcPts val="1000"/>
              </a:spcBef>
            </a:pPr>
            <a:endParaRPr lang="en-US" sz="1200" u="sng">
              <a:latin typeface="Montserrat" panose="00000500000000000000" pitchFamily="2" charset="0"/>
            </a:endParaRPr>
          </a:p>
        </p:txBody>
      </p:sp>
      <p:sp>
        <p:nvSpPr>
          <p:cNvPr id="522" name="Google Shape;522;p45"/>
          <p:cNvSpPr/>
          <p:nvPr/>
        </p:nvSpPr>
        <p:spPr>
          <a:xfrm flipH="1">
            <a:off x="7552626" y="2859209"/>
            <a:ext cx="1064122" cy="309598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3" name="Google Shape;523;p45"/>
          <p:cNvGrpSpPr/>
          <p:nvPr/>
        </p:nvGrpSpPr>
        <p:grpSpPr>
          <a:xfrm>
            <a:off x="7424758" y="3374659"/>
            <a:ext cx="3714986" cy="1701907"/>
            <a:chOff x="3764850" y="4321538"/>
            <a:chExt cx="1275050" cy="584125"/>
          </a:xfrm>
        </p:grpSpPr>
        <p:sp>
          <p:nvSpPr>
            <p:cNvPr id="524" name="Google Shape;524;p45"/>
            <p:cNvSpPr/>
            <p:nvPr/>
          </p:nvSpPr>
          <p:spPr>
            <a:xfrm>
              <a:off x="3764850" y="4321538"/>
              <a:ext cx="1275050" cy="516550"/>
            </a:xfrm>
            <a:custGeom>
              <a:avLst/>
              <a:gdLst/>
              <a:ahLst/>
              <a:cxnLst/>
              <a:rect l="l" t="t" r="r" b="b"/>
              <a:pathLst>
                <a:path w="51002" h="20662" extrusionOk="0">
                  <a:moveTo>
                    <a:pt x="14085" y="7130"/>
                  </a:moveTo>
                  <a:lnTo>
                    <a:pt x="14114" y="7146"/>
                  </a:lnTo>
                  <a:cubicBezTo>
                    <a:pt x="14098" y="7147"/>
                    <a:pt x="14082" y="7148"/>
                    <a:pt x="14066" y="7149"/>
                  </a:cubicBezTo>
                  <a:lnTo>
                    <a:pt x="14066" y="7149"/>
                  </a:lnTo>
                  <a:cubicBezTo>
                    <a:pt x="14072" y="7143"/>
                    <a:pt x="14078" y="7136"/>
                    <a:pt x="14085" y="7130"/>
                  </a:cubicBezTo>
                  <a:close/>
                  <a:moveTo>
                    <a:pt x="32915" y="0"/>
                  </a:moveTo>
                  <a:cubicBezTo>
                    <a:pt x="29975" y="0"/>
                    <a:pt x="26590" y="174"/>
                    <a:pt x="22841" y="633"/>
                  </a:cubicBezTo>
                  <a:cubicBezTo>
                    <a:pt x="22841" y="633"/>
                    <a:pt x="18791" y="2383"/>
                    <a:pt x="14085" y="7130"/>
                  </a:cubicBezTo>
                  <a:lnTo>
                    <a:pt x="14085" y="7130"/>
                  </a:lnTo>
                  <a:lnTo>
                    <a:pt x="4695" y="2042"/>
                  </a:lnTo>
                  <a:lnTo>
                    <a:pt x="5544" y="2956"/>
                  </a:lnTo>
                  <a:cubicBezTo>
                    <a:pt x="5544" y="2956"/>
                    <a:pt x="10013" y="7158"/>
                    <a:pt x="13778" y="7158"/>
                  </a:cubicBezTo>
                  <a:cubicBezTo>
                    <a:pt x="13874" y="7158"/>
                    <a:pt x="13970" y="7155"/>
                    <a:pt x="14066" y="7149"/>
                  </a:cubicBezTo>
                  <a:lnTo>
                    <a:pt x="14066" y="7149"/>
                  </a:lnTo>
                  <a:cubicBezTo>
                    <a:pt x="14063" y="7152"/>
                    <a:pt x="14059" y="7155"/>
                    <a:pt x="14056" y="7159"/>
                  </a:cubicBezTo>
                  <a:cubicBezTo>
                    <a:pt x="14056" y="7159"/>
                    <a:pt x="3515" y="7962"/>
                    <a:pt x="1858" y="13483"/>
                  </a:cubicBezTo>
                  <a:cubicBezTo>
                    <a:pt x="1858" y="13483"/>
                    <a:pt x="929" y="13483"/>
                    <a:pt x="778" y="14487"/>
                  </a:cubicBezTo>
                  <a:lnTo>
                    <a:pt x="778" y="17738"/>
                  </a:lnTo>
                  <a:lnTo>
                    <a:pt x="778" y="19030"/>
                  </a:lnTo>
                  <a:cubicBezTo>
                    <a:pt x="348" y="19030"/>
                    <a:pt x="1" y="19378"/>
                    <a:pt x="1" y="19808"/>
                  </a:cubicBezTo>
                  <a:lnTo>
                    <a:pt x="1" y="19883"/>
                  </a:lnTo>
                  <a:cubicBezTo>
                    <a:pt x="1" y="20312"/>
                    <a:pt x="348" y="20661"/>
                    <a:pt x="778" y="20661"/>
                  </a:cubicBezTo>
                  <a:lnTo>
                    <a:pt x="49722" y="20661"/>
                  </a:lnTo>
                  <a:cubicBezTo>
                    <a:pt x="50429" y="20661"/>
                    <a:pt x="51001" y="20088"/>
                    <a:pt x="51001" y="19381"/>
                  </a:cubicBezTo>
                  <a:lnTo>
                    <a:pt x="51001" y="17775"/>
                  </a:lnTo>
                  <a:lnTo>
                    <a:pt x="51001" y="15959"/>
                  </a:lnTo>
                  <a:cubicBezTo>
                    <a:pt x="51001" y="15374"/>
                    <a:pt x="50642" y="14849"/>
                    <a:pt x="50098" y="14637"/>
                  </a:cubicBezTo>
                  <a:lnTo>
                    <a:pt x="50098" y="14502"/>
                  </a:lnTo>
                  <a:cubicBezTo>
                    <a:pt x="50098" y="12564"/>
                    <a:pt x="49729" y="10641"/>
                    <a:pt x="48976" y="8858"/>
                  </a:cubicBezTo>
                  <a:cubicBezTo>
                    <a:pt x="48737" y="8292"/>
                    <a:pt x="48454" y="7728"/>
                    <a:pt x="48124" y="7208"/>
                  </a:cubicBezTo>
                  <a:cubicBezTo>
                    <a:pt x="46651" y="4899"/>
                    <a:pt x="45714" y="2121"/>
                    <a:pt x="45714" y="2121"/>
                  </a:cubicBezTo>
                  <a:cubicBezTo>
                    <a:pt x="45714" y="2121"/>
                    <a:pt x="45664" y="1843"/>
                    <a:pt x="45380" y="1536"/>
                  </a:cubicBezTo>
                  <a:cubicBezTo>
                    <a:pt x="44999" y="1125"/>
                    <a:pt x="40398" y="0"/>
                    <a:pt x="3291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5"/>
            <p:cNvSpPr/>
            <p:nvPr/>
          </p:nvSpPr>
          <p:spPr>
            <a:xfrm>
              <a:off x="4277275" y="4378488"/>
              <a:ext cx="508825" cy="154225"/>
            </a:xfrm>
            <a:custGeom>
              <a:avLst/>
              <a:gdLst/>
              <a:ahLst/>
              <a:cxnLst/>
              <a:rect l="l" t="t" r="r" b="b"/>
              <a:pathLst>
                <a:path w="20353" h="6169" extrusionOk="0">
                  <a:moveTo>
                    <a:pt x="6931" y="0"/>
                  </a:moveTo>
                  <a:cubicBezTo>
                    <a:pt x="5849" y="1611"/>
                    <a:pt x="4555" y="3071"/>
                    <a:pt x="2895" y="4257"/>
                  </a:cubicBezTo>
                  <a:cubicBezTo>
                    <a:pt x="1944" y="4941"/>
                    <a:pt x="978" y="5578"/>
                    <a:pt x="0" y="6168"/>
                  </a:cubicBezTo>
                  <a:lnTo>
                    <a:pt x="4570" y="6168"/>
                  </a:lnTo>
                  <a:cubicBezTo>
                    <a:pt x="5193" y="5668"/>
                    <a:pt x="5789" y="5128"/>
                    <a:pt x="6358" y="4558"/>
                  </a:cubicBezTo>
                  <a:cubicBezTo>
                    <a:pt x="7646" y="3271"/>
                    <a:pt x="8620" y="1866"/>
                    <a:pt x="9800" y="482"/>
                  </a:cubicBezTo>
                  <a:cubicBezTo>
                    <a:pt x="9642" y="194"/>
                    <a:pt x="9339" y="0"/>
                    <a:pt x="8991" y="0"/>
                  </a:cubicBezTo>
                  <a:close/>
                  <a:moveTo>
                    <a:pt x="17746" y="0"/>
                  </a:moveTo>
                  <a:cubicBezTo>
                    <a:pt x="16730" y="1579"/>
                    <a:pt x="15506" y="3023"/>
                    <a:pt x="13838" y="4157"/>
                  </a:cubicBezTo>
                  <a:cubicBezTo>
                    <a:pt x="13040" y="4703"/>
                    <a:pt x="12225" y="5118"/>
                    <a:pt x="11403" y="5480"/>
                  </a:cubicBezTo>
                  <a:cubicBezTo>
                    <a:pt x="11420" y="5863"/>
                    <a:pt x="11732" y="6168"/>
                    <a:pt x="12117" y="6168"/>
                  </a:cubicBezTo>
                  <a:lnTo>
                    <a:pt x="14667" y="6168"/>
                  </a:lnTo>
                  <a:cubicBezTo>
                    <a:pt x="15852" y="5436"/>
                    <a:pt x="17057" y="4697"/>
                    <a:pt x="18306" y="3856"/>
                  </a:cubicBezTo>
                  <a:cubicBezTo>
                    <a:pt x="19209" y="3254"/>
                    <a:pt x="19911" y="2495"/>
                    <a:pt x="20353" y="1596"/>
                  </a:cubicBezTo>
                  <a:lnTo>
                    <a:pt x="19543" y="331"/>
                  </a:lnTo>
                  <a:cubicBezTo>
                    <a:pt x="19412" y="124"/>
                    <a:pt x="19184" y="0"/>
                    <a:pt x="18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5"/>
            <p:cNvSpPr/>
            <p:nvPr/>
          </p:nvSpPr>
          <p:spPr>
            <a:xfrm>
              <a:off x="4185775" y="4378488"/>
              <a:ext cx="798925" cy="154225"/>
            </a:xfrm>
            <a:custGeom>
              <a:avLst/>
              <a:gdLst/>
              <a:ahLst/>
              <a:cxnLst/>
              <a:rect l="l" t="t" r="r" b="b"/>
              <a:pathLst>
                <a:path w="31957" h="6169" extrusionOk="0">
                  <a:moveTo>
                    <a:pt x="15777" y="0"/>
                  </a:moveTo>
                  <a:cubicBezTo>
                    <a:pt x="15381" y="0"/>
                    <a:pt x="15061" y="322"/>
                    <a:pt x="15061" y="719"/>
                  </a:cubicBezTo>
                  <a:lnTo>
                    <a:pt x="15061" y="5449"/>
                  </a:lnTo>
                  <a:cubicBezTo>
                    <a:pt x="15061" y="5459"/>
                    <a:pt x="15061" y="5470"/>
                    <a:pt x="15063" y="5480"/>
                  </a:cubicBezTo>
                  <a:cubicBezTo>
                    <a:pt x="15885" y="5118"/>
                    <a:pt x="16700" y="4703"/>
                    <a:pt x="17498" y="4157"/>
                  </a:cubicBezTo>
                  <a:cubicBezTo>
                    <a:pt x="19166" y="3023"/>
                    <a:pt x="20390" y="1579"/>
                    <a:pt x="21406" y="0"/>
                  </a:cubicBezTo>
                  <a:close/>
                  <a:moveTo>
                    <a:pt x="24014" y="1596"/>
                  </a:moveTo>
                  <a:cubicBezTo>
                    <a:pt x="23571" y="2495"/>
                    <a:pt x="22869" y="3254"/>
                    <a:pt x="21966" y="3856"/>
                  </a:cubicBezTo>
                  <a:cubicBezTo>
                    <a:pt x="20717" y="4697"/>
                    <a:pt x="19512" y="5436"/>
                    <a:pt x="18327" y="6167"/>
                  </a:cubicBezTo>
                  <a:lnTo>
                    <a:pt x="25070" y="6167"/>
                  </a:lnTo>
                  <a:cubicBezTo>
                    <a:pt x="25466" y="6167"/>
                    <a:pt x="25787" y="5846"/>
                    <a:pt x="25787" y="5447"/>
                  </a:cubicBezTo>
                  <a:lnTo>
                    <a:pt x="25787" y="4575"/>
                  </a:lnTo>
                  <a:cubicBezTo>
                    <a:pt x="25787" y="4437"/>
                    <a:pt x="25747" y="4301"/>
                    <a:pt x="25672" y="4185"/>
                  </a:cubicBezTo>
                  <a:lnTo>
                    <a:pt x="24014" y="1596"/>
                  </a:lnTo>
                  <a:close/>
                  <a:moveTo>
                    <a:pt x="6773" y="0"/>
                  </a:moveTo>
                  <a:cubicBezTo>
                    <a:pt x="6636" y="0"/>
                    <a:pt x="6499" y="33"/>
                    <a:pt x="6374" y="92"/>
                  </a:cubicBezTo>
                  <a:cubicBezTo>
                    <a:pt x="4944" y="779"/>
                    <a:pt x="351" y="4965"/>
                    <a:pt x="154" y="5505"/>
                  </a:cubicBezTo>
                  <a:cubicBezTo>
                    <a:pt x="1" y="5924"/>
                    <a:pt x="370" y="6084"/>
                    <a:pt x="586" y="6140"/>
                  </a:cubicBezTo>
                  <a:cubicBezTo>
                    <a:pt x="660" y="6158"/>
                    <a:pt x="736" y="6168"/>
                    <a:pt x="812" y="6168"/>
                  </a:cubicBezTo>
                  <a:lnTo>
                    <a:pt x="3660" y="6168"/>
                  </a:lnTo>
                  <a:cubicBezTo>
                    <a:pt x="4638" y="5578"/>
                    <a:pt x="5604" y="4941"/>
                    <a:pt x="6555" y="4257"/>
                  </a:cubicBezTo>
                  <a:cubicBezTo>
                    <a:pt x="8215" y="3071"/>
                    <a:pt x="9509" y="1611"/>
                    <a:pt x="10591" y="0"/>
                  </a:cubicBezTo>
                  <a:close/>
                  <a:moveTo>
                    <a:pt x="13460" y="482"/>
                  </a:moveTo>
                  <a:cubicBezTo>
                    <a:pt x="12280" y="1866"/>
                    <a:pt x="11306" y="3271"/>
                    <a:pt x="10018" y="4558"/>
                  </a:cubicBezTo>
                  <a:cubicBezTo>
                    <a:pt x="9449" y="5128"/>
                    <a:pt x="8853" y="5668"/>
                    <a:pt x="8230" y="6168"/>
                  </a:cubicBezTo>
                  <a:lnTo>
                    <a:pt x="12661" y="6168"/>
                  </a:lnTo>
                  <a:cubicBezTo>
                    <a:pt x="13170" y="6168"/>
                    <a:pt x="13584" y="5753"/>
                    <a:pt x="13584" y="5240"/>
                  </a:cubicBezTo>
                  <a:lnTo>
                    <a:pt x="13584" y="1279"/>
                  </a:lnTo>
                  <a:cubicBezTo>
                    <a:pt x="13584" y="1128"/>
                    <a:pt x="13580" y="995"/>
                    <a:pt x="13573" y="876"/>
                  </a:cubicBezTo>
                  <a:cubicBezTo>
                    <a:pt x="13565" y="734"/>
                    <a:pt x="13525" y="599"/>
                    <a:pt x="13460" y="482"/>
                  </a:cubicBezTo>
                  <a:close/>
                  <a:moveTo>
                    <a:pt x="28998" y="181"/>
                  </a:moveTo>
                  <a:cubicBezTo>
                    <a:pt x="28998" y="181"/>
                    <a:pt x="28212" y="1713"/>
                    <a:pt x="29198" y="3655"/>
                  </a:cubicBezTo>
                  <a:cubicBezTo>
                    <a:pt x="30181" y="5596"/>
                    <a:pt x="31957" y="6168"/>
                    <a:pt x="31957" y="6168"/>
                  </a:cubicBezTo>
                  <a:lnTo>
                    <a:pt x="28998" y="1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5"/>
            <p:cNvSpPr/>
            <p:nvPr/>
          </p:nvSpPr>
          <p:spPr>
            <a:xfrm>
              <a:off x="4955250" y="4549338"/>
              <a:ext cx="53350" cy="64850"/>
            </a:xfrm>
            <a:custGeom>
              <a:avLst/>
              <a:gdLst/>
              <a:ahLst/>
              <a:cxnLst/>
              <a:rect l="l" t="t" r="r" b="b"/>
              <a:pathLst>
                <a:path w="2134" h="2594" extrusionOk="0">
                  <a:moveTo>
                    <a:pt x="628" y="0"/>
                  </a:moveTo>
                  <a:cubicBezTo>
                    <a:pt x="386" y="0"/>
                    <a:pt x="178" y="174"/>
                    <a:pt x="134" y="411"/>
                  </a:cubicBezTo>
                  <a:cubicBezTo>
                    <a:pt x="45" y="906"/>
                    <a:pt x="0" y="1699"/>
                    <a:pt x="556" y="1931"/>
                  </a:cubicBezTo>
                  <a:cubicBezTo>
                    <a:pt x="1378" y="2276"/>
                    <a:pt x="2133" y="2594"/>
                    <a:pt x="2133" y="2594"/>
                  </a:cubicBezTo>
                  <a:cubicBezTo>
                    <a:pt x="2133" y="2594"/>
                    <a:pt x="1962" y="782"/>
                    <a:pt x="1392" y="0"/>
                  </a:cubicBezTo>
                  <a:close/>
                </a:path>
              </a:pathLst>
            </a:custGeom>
            <a:solidFill>
              <a:srgbClr val="B4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5"/>
            <p:cNvSpPr/>
            <p:nvPr/>
          </p:nvSpPr>
          <p:spPr>
            <a:xfrm>
              <a:off x="3786800" y="4595538"/>
              <a:ext cx="1244925" cy="233125"/>
            </a:xfrm>
            <a:custGeom>
              <a:avLst/>
              <a:gdLst/>
              <a:ahLst/>
              <a:cxnLst/>
              <a:rect l="l" t="t" r="r" b="b"/>
              <a:pathLst>
                <a:path w="49797" h="9325" extrusionOk="0">
                  <a:moveTo>
                    <a:pt x="13676" y="1"/>
                  </a:moveTo>
                  <a:lnTo>
                    <a:pt x="13676" y="52"/>
                  </a:lnTo>
                  <a:lnTo>
                    <a:pt x="46819" y="52"/>
                  </a:lnTo>
                  <a:lnTo>
                    <a:pt x="46819" y="1"/>
                  </a:lnTo>
                  <a:close/>
                  <a:moveTo>
                    <a:pt x="7697" y="8"/>
                  </a:moveTo>
                  <a:cubicBezTo>
                    <a:pt x="6751" y="959"/>
                    <a:pt x="5294" y="2148"/>
                    <a:pt x="3714" y="2418"/>
                  </a:cubicBezTo>
                  <a:cubicBezTo>
                    <a:pt x="3482" y="2457"/>
                    <a:pt x="3275" y="2472"/>
                    <a:pt x="3093" y="2472"/>
                  </a:cubicBezTo>
                  <a:cubicBezTo>
                    <a:pt x="2536" y="2472"/>
                    <a:pt x="2224" y="2331"/>
                    <a:pt x="2220" y="2329"/>
                  </a:cubicBezTo>
                  <a:lnTo>
                    <a:pt x="2198" y="2374"/>
                  </a:lnTo>
                  <a:cubicBezTo>
                    <a:pt x="2215" y="2383"/>
                    <a:pt x="2525" y="2524"/>
                    <a:pt x="3086" y="2524"/>
                  </a:cubicBezTo>
                  <a:cubicBezTo>
                    <a:pt x="3270" y="2524"/>
                    <a:pt x="3482" y="2508"/>
                    <a:pt x="3718" y="2469"/>
                  </a:cubicBezTo>
                  <a:cubicBezTo>
                    <a:pt x="5312" y="2197"/>
                    <a:pt x="6781" y="1000"/>
                    <a:pt x="7732" y="43"/>
                  </a:cubicBezTo>
                  <a:lnTo>
                    <a:pt x="7697" y="8"/>
                  </a:lnTo>
                  <a:close/>
                  <a:moveTo>
                    <a:pt x="44631" y="2202"/>
                  </a:moveTo>
                  <a:lnTo>
                    <a:pt x="44621" y="2251"/>
                  </a:lnTo>
                  <a:cubicBezTo>
                    <a:pt x="44652" y="2257"/>
                    <a:pt x="47650" y="2886"/>
                    <a:pt x="48292" y="5971"/>
                  </a:cubicBezTo>
                  <a:lnTo>
                    <a:pt x="48340" y="5961"/>
                  </a:lnTo>
                  <a:cubicBezTo>
                    <a:pt x="47692" y="2843"/>
                    <a:pt x="44662" y="2207"/>
                    <a:pt x="44631" y="2202"/>
                  </a:cubicBezTo>
                  <a:close/>
                  <a:moveTo>
                    <a:pt x="16340" y="8403"/>
                  </a:moveTo>
                  <a:lnTo>
                    <a:pt x="16340" y="8452"/>
                  </a:lnTo>
                  <a:lnTo>
                    <a:pt x="36383" y="8452"/>
                  </a:lnTo>
                  <a:lnTo>
                    <a:pt x="36383" y="8403"/>
                  </a:lnTo>
                  <a:close/>
                  <a:moveTo>
                    <a:pt x="9943" y="2127"/>
                  </a:moveTo>
                  <a:cubicBezTo>
                    <a:pt x="7160" y="2465"/>
                    <a:pt x="5967" y="4162"/>
                    <a:pt x="5456" y="5525"/>
                  </a:cubicBezTo>
                  <a:cubicBezTo>
                    <a:pt x="4946" y="6889"/>
                    <a:pt x="4998" y="8199"/>
                    <a:pt x="5011" y="8403"/>
                  </a:cubicBezTo>
                  <a:lnTo>
                    <a:pt x="0" y="8403"/>
                  </a:lnTo>
                  <a:lnTo>
                    <a:pt x="0" y="8453"/>
                  </a:lnTo>
                  <a:lnTo>
                    <a:pt x="5065" y="8453"/>
                  </a:lnTo>
                  <a:lnTo>
                    <a:pt x="5065" y="8452"/>
                  </a:lnTo>
                  <a:lnTo>
                    <a:pt x="5062" y="8425"/>
                  </a:lnTo>
                  <a:cubicBezTo>
                    <a:pt x="5062" y="8411"/>
                    <a:pt x="4956" y="7006"/>
                    <a:pt x="5504" y="5542"/>
                  </a:cubicBezTo>
                  <a:cubicBezTo>
                    <a:pt x="6009" y="4192"/>
                    <a:pt x="7191" y="2511"/>
                    <a:pt x="9948" y="2176"/>
                  </a:cubicBezTo>
                  <a:lnTo>
                    <a:pt x="9943" y="2127"/>
                  </a:lnTo>
                  <a:close/>
                  <a:moveTo>
                    <a:pt x="49162" y="4189"/>
                  </a:moveTo>
                  <a:lnTo>
                    <a:pt x="49126" y="4224"/>
                  </a:lnTo>
                  <a:cubicBezTo>
                    <a:pt x="49133" y="4230"/>
                    <a:pt x="49746" y="4859"/>
                    <a:pt x="49746" y="5516"/>
                  </a:cubicBezTo>
                  <a:lnTo>
                    <a:pt x="49746" y="7894"/>
                  </a:lnTo>
                  <a:cubicBezTo>
                    <a:pt x="49746" y="8267"/>
                    <a:pt x="49600" y="8617"/>
                    <a:pt x="49336" y="8880"/>
                  </a:cubicBezTo>
                  <a:cubicBezTo>
                    <a:pt x="49082" y="9135"/>
                    <a:pt x="48745" y="9273"/>
                    <a:pt x="48391" y="9273"/>
                  </a:cubicBezTo>
                  <a:cubicBezTo>
                    <a:pt x="48384" y="9274"/>
                    <a:pt x="48376" y="9274"/>
                    <a:pt x="48369" y="9274"/>
                  </a:cubicBezTo>
                  <a:cubicBezTo>
                    <a:pt x="48352" y="9274"/>
                    <a:pt x="48334" y="9273"/>
                    <a:pt x="48317" y="9272"/>
                  </a:cubicBezTo>
                  <a:lnTo>
                    <a:pt x="48314" y="9323"/>
                  </a:lnTo>
                  <a:cubicBezTo>
                    <a:pt x="48341" y="9324"/>
                    <a:pt x="48365" y="9324"/>
                    <a:pt x="48391" y="9324"/>
                  </a:cubicBezTo>
                  <a:cubicBezTo>
                    <a:pt x="48759" y="9324"/>
                    <a:pt x="49107" y="9179"/>
                    <a:pt x="49373" y="8916"/>
                  </a:cubicBezTo>
                  <a:cubicBezTo>
                    <a:pt x="49646" y="8643"/>
                    <a:pt x="49797" y="8280"/>
                    <a:pt x="49797" y="7894"/>
                  </a:cubicBezTo>
                  <a:lnTo>
                    <a:pt x="49797" y="5516"/>
                  </a:lnTo>
                  <a:cubicBezTo>
                    <a:pt x="49797" y="4838"/>
                    <a:pt x="49188" y="4214"/>
                    <a:pt x="49162" y="41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5"/>
            <p:cNvSpPr/>
            <p:nvPr/>
          </p:nvSpPr>
          <p:spPr>
            <a:xfrm>
              <a:off x="3784300" y="4522588"/>
              <a:ext cx="1198175" cy="383075"/>
            </a:xfrm>
            <a:custGeom>
              <a:avLst/>
              <a:gdLst/>
              <a:ahLst/>
              <a:cxnLst/>
              <a:rect l="l" t="t" r="r" b="b"/>
              <a:pathLst>
                <a:path w="47927" h="15323" extrusionOk="0">
                  <a:moveTo>
                    <a:pt x="12362" y="0"/>
                  </a:moveTo>
                  <a:lnTo>
                    <a:pt x="12362" y="0"/>
                  </a:lnTo>
                  <a:cubicBezTo>
                    <a:pt x="8149" y="112"/>
                    <a:pt x="3445" y="2543"/>
                    <a:pt x="3445" y="2543"/>
                  </a:cubicBezTo>
                  <a:cubicBezTo>
                    <a:pt x="9540" y="2402"/>
                    <a:pt x="12362" y="0"/>
                    <a:pt x="12362" y="0"/>
                  </a:cubicBezTo>
                  <a:close/>
                  <a:moveTo>
                    <a:pt x="291" y="6009"/>
                  </a:moveTo>
                  <a:cubicBezTo>
                    <a:pt x="192" y="6009"/>
                    <a:pt x="105" y="6072"/>
                    <a:pt x="74" y="6166"/>
                  </a:cubicBezTo>
                  <a:cubicBezTo>
                    <a:pt x="31" y="6297"/>
                    <a:pt x="0" y="6444"/>
                    <a:pt x="0" y="6444"/>
                  </a:cubicBezTo>
                  <a:lnTo>
                    <a:pt x="0" y="10863"/>
                  </a:lnTo>
                  <a:lnTo>
                    <a:pt x="2024" y="10863"/>
                  </a:lnTo>
                  <a:cubicBezTo>
                    <a:pt x="2287" y="10863"/>
                    <a:pt x="2500" y="10649"/>
                    <a:pt x="2500" y="10386"/>
                  </a:cubicBezTo>
                  <a:lnTo>
                    <a:pt x="2500" y="6485"/>
                  </a:lnTo>
                  <a:cubicBezTo>
                    <a:pt x="2500" y="6222"/>
                    <a:pt x="2287" y="6009"/>
                    <a:pt x="2024" y="6009"/>
                  </a:cubicBezTo>
                  <a:close/>
                  <a:moveTo>
                    <a:pt x="10263" y="5879"/>
                  </a:moveTo>
                  <a:cubicBezTo>
                    <a:pt x="7695" y="5879"/>
                    <a:pt x="5612" y="7961"/>
                    <a:pt x="5612" y="10530"/>
                  </a:cubicBezTo>
                  <a:cubicBezTo>
                    <a:pt x="5612" y="13099"/>
                    <a:pt x="7694" y="15182"/>
                    <a:pt x="10263" y="15182"/>
                  </a:cubicBezTo>
                  <a:cubicBezTo>
                    <a:pt x="12833" y="15182"/>
                    <a:pt x="14915" y="13099"/>
                    <a:pt x="14915" y="10530"/>
                  </a:cubicBezTo>
                  <a:cubicBezTo>
                    <a:pt x="14915" y="7961"/>
                    <a:pt x="12833" y="5879"/>
                    <a:pt x="10263" y="5879"/>
                  </a:cubicBezTo>
                  <a:close/>
                  <a:moveTo>
                    <a:pt x="43275" y="6019"/>
                  </a:moveTo>
                  <a:cubicBezTo>
                    <a:pt x="40707" y="6019"/>
                    <a:pt x="38623" y="8101"/>
                    <a:pt x="38623" y="10670"/>
                  </a:cubicBezTo>
                  <a:cubicBezTo>
                    <a:pt x="38623" y="13239"/>
                    <a:pt x="40707" y="15322"/>
                    <a:pt x="43275" y="15322"/>
                  </a:cubicBezTo>
                  <a:cubicBezTo>
                    <a:pt x="45845" y="15322"/>
                    <a:pt x="47927" y="13239"/>
                    <a:pt x="47927" y="10670"/>
                  </a:cubicBezTo>
                  <a:cubicBezTo>
                    <a:pt x="47927" y="8101"/>
                    <a:pt x="45845" y="6019"/>
                    <a:pt x="43275" y="60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5"/>
            <p:cNvSpPr/>
            <p:nvPr/>
          </p:nvSpPr>
          <p:spPr>
            <a:xfrm>
              <a:off x="3784300" y="4569313"/>
              <a:ext cx="1169825" cy="307975"/>
            </a:xfrm>
            <a:custGeom>
              <a:avLst/>
              <a:gdLst/>
              <a:ahLst/>
              <a:cxnLst/>
              <a:rect l="l" t="t" r="r" b="b"/>
              <a:pathLst>
                <a:path w="46793" h="12319" extrusionOk="0">
                  <a:moveTo>
                    <a:pt x="27085" y="506"/>
                  </a:moveTo>
                  <a:cubicBezTo>
                    <a:pt x="26846" y="506"/>
                    <a:pt x="26650" y="702"/>
                    <a:pt x="26650" y="941"/>
                  </a:cubicBezTo>
                  <a:cubicBezTo>
                    <a:pt x="26650" y="1180"/>
                    <a:pt x="26846" y="1376"/>
                    <a:pt x="27085" y="1376"/>
                  </a:cubicBezTo>
                  <a:lnTo>
                    <a:pt x="28935" y="1376"/>
                  </a:lnTo>
                  <a:cubicBezTo>
                    <a:pt x="29174" y="1376"/>
                    <a:pt x="29371" y="1180"/>
                    <a:pt x="29371" y="941"/>
                  </a:cubicBezTo>
                  <a:cubicBezTo>
                    <a:pt x="29371" y="702"/>
                    <a:pt x="29174" y="506"/>
                    <a:pt x="28935" y="506"/>
                  </a:cubicBezTo>
                  <a:close/>
                  <a:moveTo>
                    <a:pt x="40116" y="506"/>
                  </a:moveTo>
                  <a:cubicBezTo>
                    <a:pt x="39877" y="506"/>
                    <a:pt x="39680" y="702"/>
                    <a:pt x="39680" y="941"/>
                  </a:cubicBezTo>
                  <a:cubicBezTo>
                    <a:pt x="39680" y="1180"/>
                    <a:pt x="39877" y="1376"/>
                    <a:pt x="40116" y="1376"/>
                  </a:cubicBezTo>
                  <a:lnTo>
                    <a:pt x="41965" y="1376"/>
                  </a:lnTo>
                  <a:cubicBezTo>
                    <a:pt x="42205" y="1376"/>
                    <a:pt x="42400" y="1180"/>
                    <a:pt x="42400" y="941"/>
                  </a:cubicBezTo>
                  <a:cubicBezTo>
                    <a:pt x="42400" y="702"/>
                    <a:pt x="42205" y="506"/>
                    <a:pt x="41965" y="506"/>
                  </a:cubicBezTo>
                  <a:close/>
                  <a:moveTo>
                    <a:pt x="6738" y="1"/>
                  </a:moveTo>
                  <a:cubicBezTo>
                    <a:pt x="6174" y="1"/>
                    <a:pt x="5485" y="98"/>
                    <a:pt x="4954" y="191"/>
                  </a:cubicBezTo>
                  <a:cubicBezTo>
                    <a:pt x="4184" y="326"/>
                    <a:pt x="3477" y="721"/>
                    <a:pt x="2984" y="1328"/>
                  </a:cubicBezTo>
                  <a:cubicBezTo>
                    <a:pt x="2669" y="1717"/>
                    <a:pt x="2433" y="2193"/>
                    <a:pt x="2519" y="2702"/>
                  </a:cubicBezTo>
                  <a:cubicBezTo>
                    <a:pt x="2561" y="2947"/>
                    <a:pt x="2779" y="3051"/>
                    <a:pt x="3104" y="3051"/>
                  </a:cubicBezTo>
                  <a:cubicBezTo>
                    <a:pt x="4466" y="3051"/>
                    <a:pt x="7705" y="1243"/>
                    <a:pt x="7773" y="459"/>
                  </a:cubicBezTo>
                  <a:cubicBezTo>
                    <a:pt x="7803" y="112"/>
                    <a:pt x="7342" y="1"/>
                    <a:pt x="6738" y="1"/>
                  </a:cubicBezTo>
                  <a:close/>
                  <a:moveTo>
                    <a:pt x="10368" y="5487"/>
                  </a:moveTo>
                  <a:cubicBezTo>
                    <a:pt x="10461" y="5487"/>
                    <a:pt x="10530" y="5866"/>
                    <a:pt x="10509" y="6263"/>
                  </a:cubicBezTo>
                  <a:lnTo>
                    <a:pt x="10487" y="6670"/>
                  </a:lnTo>
                  <a:cubicBezTo>
                    <a:pt x="10406" y="6660"/>
                    <a:pt x="10323" y="6654"/>
                    <a:pt x="10239" y="6654"/>
                  </a:cubicBezTo>
                  <a:cubicBezTo>
                    <a:pt x="10171" y="6654"/>
                    <a:pt x="10106" y="6659"/>
                    <a:pt x="10041" y="6664"/>
                  </a:cubicBezTo>
                  <a:lnTo>
                    <a:pt x="10019" y="6271"/>
                  </a:lnTo>
                  <a:cubicBezTo>
                    <a:pt x="9995" y="5873"/>
                    <a:pt x="10064" y="5487"/>
                    <a:pt x="10159" y="5487"/>
                  </a:cubicBezTo>
                  <a:close/>
                  <a:moveTo>
                    <a:pt x="43379" y="5625"/>
                  </a:moveTo>
                  <a:cubicBezTo>
                    <a:pt x="43473" y="5625"/>
                    <a:pt x="43542" y="6006"/>
                    <a:pt x="43521" y="6401"/>
                  </a:cubicBezTo>
                  <a:lnTo>
                    <a:pt x="43498" y="6810"/>
                  </a:lnTo>
                  <a:cubicBezTo>
                    <a:pt x="43418" y="6800"/>
                    <a:pt x="43334" y="6794"/>
                    <a:pt x="43251" y="6794"/>
                  </a:cubicBezTo>
                  <a:cubicBezTo>
                    <a:pt x="43184" y="6794"/>
                    <a:pt x="43118" y="6798"/>
                    <a:pt x="43053" y="6804"/>
                  </a:cubicBezTo>
                  <a:lnTo>
                    <a:pt x="43030" y="6411"/>
                  </a:lnTo>
                  <a:cubicBezTo>
                    <a:pt x="43006" y="6013"/>
                    <a:pt x="43076" y="5625"/>
                    <a:pt x="43170" y="5625"/>
                  </a:cubicBezTo>
                  <a:close/>
                  <a:moveTo>
                    <a:pt x="11176" y="5620"/>
                  </a:moveTo>
                  <a:cubicBezTo>
                    <a:pt x="11180" y="5620"/>
                    <a:pt x="11184" y="5621"/>
                    <a:pt x="11188" y="5622"/>
                  </a:cubicBezTo>
                  <a:lnTo>
                    <a:pt x="11386" y="5689"/>
                  </a:lnTo>
                  <a:cubicBezTo>
                    <a:pt x="11473" y="5720"/>
                    <a:pt x="11417" y="6102"/>
                    <a:pt x="11268" y="6469"/>
                  </a:cubicBezTo>
                  <a:lnTo>
                    <a:pt x="11114" y="6855"/>
                  </a:lnTo>
                  <a:cubicBezTo>
                    <a:pt x="10981" y="6791"/>
                    <a:pt x="10841" y="6741"/>
                    <a:pt x="10694" y="6707"/>
                  </a:cubicBezTo>
                  <a:lnTo>
                    <a:pt x="10800" y="6319"/>
                  </a:lnTo>
                  <a:cubicBezTo>
                    <a:pt x="10903" y="5951"/>
                    <a:pt x="11081" y="5620"/>
                    <a:pt x="11176" y="5620"/>
                  </a:cubicBezTo>
                  <a:close/>
                  <a:moveTo>
                    <a:pt x="9204" y="5669"/>
                  </a:moveTo>
                  <a:cubicBezTo>
                    <a:pt x="9297" y="5669"/>
                    <a:pt x="9488" y="5983"/>
                    <a:pt x="9607" y="6340"/>
                  </a:cubicBezTo>
                  <a:lnTo>
                    <a:pt x="9735" y="6719"/>
                  </a:lnTo>
                  <a:cubicBezTo>
                    <a:pt x="9588" y="6757"/>
                    <a:pt x="9448" y="6811"/>
                    <a:pt x="9316" y="6879"/>
                  </a:cubicBezTo>
                  <a:lnTo>
                    <a:pt x="9155" y="6530"/>
                  </a:lnTo>
                  <a:cubicBezTo>
                    <a:pt x="8987" y="6168"/>
                    <a:pt x="8908" y="5784"/>
                    <a:pt x="8995" y="5748"/>
                  </a:cubicBezTo>
                  <a:lnTo>
                    <a:pt x="9190" y="5672"/>
                  </a:lnTo>
                  <a:cubicBezTo>
                    <a:pt x="9195" y="5670"/>
                    <a:pt x="9199" y="5669"/>
                    <a:pt x="9204" y="5669"/>
                  </a:cubicBezTo>
                  <a:close/>
                  <a:moveTo>
                    <a:pt x="44188" y="5759"/>
                  </a:moveTo>
                  <a:cubicBezTo>
                    <a:pt x="44192" y="5759"/>
                    <a:pt x="44196" y="5760"/>
                    <a:pt x="44199" y="5761"/>
                  </a:cubicBezTo>
                  <a:lnTo>
                    <a:pt x="44397" y="5829"/>
                  </a:lnTo>
                  <a:cubicBezTo>
                    <a:pt x="44485" y="5859"/>
                    <a:pt x="44428" y="6240"/>
                    <a:pt x="44280" y="6609"/>
                  </a:cubicBezTo>
                  <a:lnTo>
                    <a:pt x="44126" y="6995"/>
                  </a:lnTo>
                  <a:cubicBezTo>
                    <a:pt x="43993" y="6930"/>
                    <a:pt x="43853" y="6880"/>
                    <a:pt x="43706" y="6847"/>
                  </a:cubicBezTo>
                  <a:lnTo>
                    <a:pt x="43813" y="6459"/>
                  </a:lnTo>
                  <a:cubicBezTo>
                    <a:pt x="43915" y="6090"/>
                    <a:pt x="44094" y="5759"/>
                    <a:pt x="44188" y="5759"/>
                  </a:cubicBezTo>
                  <a:close/>
                  <a:moveTo>
                    <a:pt x="42215" y="5808"/>
                  </a:moveTo>
                  <a:cubicBezTo>
                    <a:pt x="42309" y="5808"/>
                    <a:pt x="42499" y="6122"/>
                    <a:pt x="42619" y="6480"/>
                  </a:cubicBezTo>
                  <a:lnTo>
                    <a:pt x="42746" y="6858"/>
                  </a:lnTo>
                  <a:cubicBezTo>
                    <a:pt x="42600" y="6896"/>
                    <a:pt x="42460" y="6951"/>
                    <a:pt x="42329" y="7018"/>
                  </a:cubicBezTo>
                  <a:lnTo>
                    <a:pt x="42329" y="7018"/>
                  </a:lnTo>
                  <a:lnTo>
                    <a:pt x="42167" y="6670"/>
                  </a:lnTo>
                  <a:cubicBezTo>
                    <a:pt x="41998" y="6308"/>
                    <a:pt x="41919" y="5922"/>
                    <a:pt x="42008" y="5888"/>
                  </a:cubicBezTo>
                  <a:lnTo>
                    <a:pt x="42202" y="5810"/>
                  </a:lnTo>
                  <a:cubicBezTo>
                    <a:pt x="42206" y="5809"/>
                    <a:pt x="42211" y="5808"/>
                    <a:pt x="42215" y="5808"/>
                  </a:cubicBezTo>
                  <a:close/>
                  <a:moveTo>
                    <a:pt x="12091" y="6074"/>
                  </a:moveTo>
                  <a:cubicBezTo>
                    <a:pt x="12102" y="6074"/>
                    <a:pt x="12111" y="6076"/>
                    <a:pt x="12118" y="6082"/>
                  </a:cubicBezTo>
                  <a:lnTo>
                    <a:pt x="12283" y="6209"/>
                  </a:lnTo>
                  <a:cubicBezTo>
                    <a:pt x="12357" y="6267"/>
                    <a:pt x="12180" y="6609"/>
                    <a:pt x="11921" y="6910"/>
                  </a:cubicBezTo>
                  <a:lnTo>
                    <a:pt x="11646" y="7231"/>
                  </a:lnTo>
                  <a:cubicBezTo>
                    <a:pt x="11541" y="7126"/>
                    <a:pt x="11424" y="7035"/>
                    <a:pt x="11297" y="6957"/>
                  </a:cubicBezTo>
                  <a:lnTo>
                    <a:pt x="11527" y="6619"/>
                  </a:lnTo>
                  <a:cubicBezTo>
                    <a:pt x="11731" y="6319"/>
                    <a:pt x="11989" y="6074"/>
                    <a:pt x="12091" y="6074"/>
                  </a:cubicBezTo>
                  <a:close/>
                  <a:moveTo>
                    <a:pt x="8313" y="6167"/>
                  </a:moveTo>
                  <a:cubicBezTo>
                    <a:pt x="8417" y="6167"/>
                    <a:pt x="8680" y="6393"/>
                    <a:pt x="8895" y="6675"/>
                  </a:cubicBezTo>
                  <a:lnTo>
                    <a:pt x="9132" y="6988"/>
                  </a:lnTo>
                  <a:cubicBezTo>
                    <a:pt x="9007" y="7070"/>
                    <a:pt x="8892" y="7167"/>
                    <a:pt x="8789" y="7275"/>
                  </a:cubicBezTo>
                  <a:lnTo>
                    <a:pt x="8528" y="7001"/>
                  </a:lnTo>
                  <a:cubicBezTo>
                    <a:pt x="8250" y="6712"/>
                    <a:pt x="8053" y="6373"/>
                    <a:pt x="8125" y="6312"/>
                  </a:cubicBezTo>
                  <a:lnTo>
                    <a:pt x="8284" y="6177"/>
                  </a:lnTo>
                  <a:cubicBezTo>
                    <a:pt x="8292" y="6170"/>
                    <a:pt x="8302" y="6167"/>
                    <a:pt x="8313" y="6167"/>
                  </a:cubicBezTo>
                  <a:close/>
                  <a:moveTo>
                    <a:pt x="45103" y="6214"/>
                  </a:moveTo>
                  <a:cubicBezTo>
                    <a:pt x="45113" y="6214"/>
                    <a:pt x="45122" y="6216"/>
                    <a:pt x="45129" y="6222"/>
                  </a:cubicBezTo>
                  <a:lnTo>
                    <a:pt x="45295" y="6349"/>
                  </a:lnTo>
                  <a:cubicBezTo>
                    <a:pt x="45368" y="6406"/>
                    <a:pt x="45192" y="6749"/>
                    <a:pt x="44933" y="7050"/>
                  </a:cubicBezTo>
                  <a:lnTo>
                    <a:pt x="44657" y="7371"/>
                  </a:lnTo>
                  <a:cubicBezTo>
                    <a:pt x="44553" y="7266"/>
                    <a:pt x="44435" y="7174"/>
                    <a:pt x="44308" y="7095"/>
                  </a:cubicBezTo>
                  <a:lnTo>
                    <a:pt x="44538" y="6757"/>
                  </a:lnTo>
                  <a:cubicBezTo>
                    <a:pt x="44742" y="6459"/>
                    <a:pt x="45001" y="6214"/>
                    <a:pt x="45103" y="6214"/>
                  </a:cubicBezTo>
                  <a:close/>
                  <a:moveTo>
                    <a:pt x="41325" y="6307"/>
                  </a:moveTo>
                  <a:cubicBezTo>
                    <a:pt x="41428" y="6307"/>
                    <a:pt x="41691" y="6533"/>
                    <a:pt x="41907" y="6815"/>
                  </a:cubicBezTo>
                  <a:lnTo>
                    <a:pt x="42144" y="7128"/>
                  </a:lnTo>
                  <a:cubicBezTo>
                    <a:pt x="42020" y="7210"/>
                    <a:pt x="41904" y="7306"/>
                    <a:pt x="41801" y="7415"/>
                  </a:cubicBezTo>
                  <a:lnTo>
                    <a:pt x="41539" y="7141"/>
                  </a:lnTo>
                  <a:cubicBezTo>
                    <a:pt x="41262" y="6852"/>
                    <a:pt x="41064" y="6513"/>
                    <a:pt x="41136" y="6452"/>
                  </a:cubicBezTo>
                  <a:lnTo>
                    <a:pt x="41296" y="6316"/>
                  </a:lnTo>
                  <a:cubicBezTo>
                    <a:pt x="41303" y="6310"/>
                    <a:pt x="41313" y="6307"/>
                    <a:pt x="41325" y="6307"/>
                  </a:cubicBezTo>
                  <a:close/>
                  <a:moveTo>
                    <a:pt x="12795" y="6796"/>
                  </a:moveTo>
                  <a:cubicBezTo>
                    <a:pt x="12822" y="6796"/>
                    <a:pt x="12841" y="6803"/>
                    <a:pt x="12850" y="6817"/>
                  </a:cubicBezTo>
                  <a:lnTo>
                    <a:pt x="12966" y="6991"/>
                  </a:lnTo>
                  <a:cubicBezTo>
                    <a:pt x="13017" y="7068"/>
                    <a:pt x="12740" y="7337"/>
                    <a:pt x="12398" y="7538"/>
                  </a:cubicBezTo>
                  <a:lnTo>
                    <a:pt x="12030" y="7755"/>
                  </a:lnTo>
                  <a:cubicBezTo>
                    <a:pt x="11962" y="7621"/>
                    <a:pt x="11880" y="7497"/>
                    <a:pt x="11786" y="7384"/>
                  </a:cubicBezTo>
                  <a:lnTo>
                    <a:pt x="11787" y="7384"/>
                  </a:lnTo>
                  <a:lnTo>
                    <a:pt x="12118" y="7135"/>
                  </a:lnTo>
                  <a:cubicBezTo>
                    <a:pt x="12380" y="6937"/>
                    <a:pt x="12671" y="6796"/>
                    <a:pt x="12795" y="6796"/>
                  </a:cubicBezTo>
                  <a:close/>
                  <a:moveTo>
                    <a:pt x="7652" y="6923"/>
                  </a:moveTo>
                  <a:cubicBezTo>
                    <a:pt x="7779" y="6923"/>
                    <a:pt x="8064" y="7046"/>
                    <a:pt x="8327" y="7222"/>
                  </a:cubicBezTo>
                  <a:lnTo>
                    <a:pt x="8649" y="7437"/>
                  </a:lnTo>
                  <a:cubicBezTo>
                    <a:pt x="8557" y="7556"/>
                    <a:pt x="8479" y="7685"/>
                    <a:pt x="8416" y="7822"/>
                  </a:cubicBezTo>
                  <a:lnTo>
                    <a:pt x="8085" y="7649"/>
                  </a:lnTo>
                  <a:cubicBezTo>
                    <a:pt x="7730" y="7466"/>
                    <a:pt x="7433" y="7208"/>
                    <a:pt x="7482" y="7126"/>
                  </a:cubicBezTo>
                  <a:lnTo>
                    <a:pt x="7589" y="6947"/>
                  </a:lnTo>
                  <a:cubicBezTo>
                    <a:pt x="7598" y="6931"/>
                    <a:pt x="7620" y="6923"/>
                    <a:pt x="7652" y="6923"/>
                  </a:cubicBezTo>
                  <a:close/>
                  <a:moveTo>
                    <a:pt x="45806" y="6936"/>
                  </a:moveTo>
                  <a:cubicBezTo>
                    <a:pt x="45833" y="6936"/>
                    <a:pt x="45852" y="6943"/>
                    <a:pt x="45862" y="6957"/>
                  </a:cubicBezTo>
                  <a:lnTo>
                    <a:pt x="45977" y="7131"/>
                  </a:lnTo>
                  <a:cubicBezTo>
                    <a:pt x="46028" y="7208"/>
                    <a:pt x="45751" y="7476"/>
                    <a:pt x="45409" y="7678"/>
                  </a:cubicBezTo>
                  <a:lnTo>
                    <a:pt x="45042" y="7894"/>
                  </a:lnTo>
                  <a:cubicBezTo>
                    <a:pt x="44974" y="7761"/>
                    <a:pt x="44892" y="7637"/>
                    <a:pt x="44797" y="7524"/>
                  </a:cubicBezTo>
                  <a:lnTo>
                    <a:pt x="44799" y="7524"/>
                  </a:lnTo>
                  <a:lnTo>
                    <a:pt x="45129" y="7275"/>
                  </a:lnTo>
                  <a:cubicBezTo>
                    <a:pt x="45392" y="7077"/>
                    <a:pt x="45682" y="6936"/>
                    <a:pt x="45806" y="6936"/>
                  </a:cubicBezTo>
                  <a:close/>
                  <a:moveTo>
                    <a:pt x="40664" y="7063"/>
                  </a:moveTo>
                  <a:cubicBezTo>
                    <a:pt x="40792" y="7063"/>
                    <a:pt x="41076" y="7185"/>
                    <a:pt x="41340" y="7362"/>
                  </a:cubicBezTo>
                  <a:lnTo>
                    <a:pt x="41661" y="7577"/>
                  </a:lnTo>
                  <a:cubicBezTo>
                    <a:pt x="41569" y="7696"/>
                    <a:pt x="41491" y="7824"/>
                    <a:pt x="41428" y="7961"/>
                  </a:cubicBezTo>
                  <a:lnTo>
                    <a:pt x="41428" y="7961"/>
                  </a:lnTo>
                  <a:lnTo>
                    <a:pt x="41097" y="7789"/>
                  </a:lnTo>
                  <a:cubicBezTo>
                    <a:pt x="40742" y="7604"/>
                    <a:pt x="40445" y="7347"/>
                    <a:pt x="40493" y="7266"/>
                  </a:cubicBezTo>
                  <a:lnTo>
                    <a:pt x="40601" y="7087"/>
                  </a:lnTo>
                  <a:cubicBezTo>
                    <a:pt x="40610" y="7071"/>
                    <a:pt x="40632" y="7063"/>
                    <a:pt x="40664" y="7063"/>
                  </a:cubicBezTo>
                  <a:close/>
                  <a:moveTo>
                    <a:pt x="10239" y="7611"/>
                  </a:moveTo>
                  <a:cubicBezTo>
                    <a:pt x="10364" y="7611"/>
                    <a:pt x="10465" y="7713"/>
                    <a:pt x="10465" y="7837"/>
                  </a:cubicBezTo>
                  <a:cubicBezTo>
                    <a:pt x="10465" y="7963"/>
                    <a:pt x="10365" y="8065"/>
                    <a:pt x="10239" y="8065"/>
                  </a:cubicBezTo>
                  <a:cubicBezTo>
                    <a:pt x="10113" y="8065"/>
                    <a:pt x="10013" y="7963"/>
                    <a:pt x="10013" y="7837"/>
                  </a:cubicBezTo>
                  <a:cubicBezTo>
                    <a:pt x="10013" y="7713"/>
                    <a:pt x="10113" y="7611"/>
                    <a:pt x="10239" y="7611"/>
                  </a:cubicBezTo>
                  <a:close/>
                  <a:moveTo>
                    <a:pt x="43251" y="7751"/>
                  </a:moveTo>
                  <a:cubicBezTo>
                    <a:pt x="43375" y="7751"/>
                    <a:pt x="43477" y="7853"/>
                    <a:pt x="43477" y="7977"/>
                  </a:cubicBezTo>
                  <a:cubicBezTo>
                    <a:pt x="43477" y="8103"/>
                    <a:pt x="43377" y="8205"/>
                    <a:pt x="43251" y="8205"/>
                  </a:cubicBezTo>
                  <a:cubicBezTo>
                    <a:pt x="43125" y="8205"/>
                    <a:pt x="43025" y="8103"/>
                    <a:pt x="43025" y="7977"/>
                  </a:cubicBezTo>
                  <a:cubicBezTo>
                    <a:pt x="43025" y="7853"/>
                    <a:pt x="43126" y="7751"/>
                    <a:pt x="43251" y="7751"/>
                  </a:cubicBezTo>
                  <a:close/>
                  <a:moveTo>
                    <a:pt x="1238" y="5313"/>
                  </a:moveTo>
                  <a:cubicBezTo>
                    <a:pt x="1385" y="5313"/>
                    <a:pt x="1505" y="5446"/>
                    <a:pt x="1505" y="5608"/>
                  </a:cubicBezTo>
                  <a:lnTo>
                    <a:pt x="1505" y="8032"/>
                  </a:lnTo>
                  <a:cubicBezTo>
                    <a:pt x="1505" y="8196"/>
                    <a:pt x="1385" y="8328"/>
                    <a:pt x="1238" y="8328"/>
                  </a:cubicBezTo>
                  <a:lnTo>
                    <a:pt x="100" y="8328"/>
                  </a:lnTo>
                  <a:lnTo>
                    <a:pt x="100" y="5583"/>
                  </a:lnTo>
                  <a:cubicBezTo>
                    <a:pt x="100" y="5583"/>
                    <a:pt x="119" y="5492"/>
                    <a:pt x="143" y="5410"/>
                  </a:cubicBezTo>
                  <a:cubicBezTo>
                    <a:pt x="160" y="5352"/>
                    <a:pt x="209" y="5313"/>
                    <a:pt x="264" y="5313"/>
                  </a:cubicBezTo>
                  <a:close/>
                  <a:moveTo>
                    <a:pt x="13133" y="7696"/>
                  </a:moveTo>
                  <a:cubicBezTo>
                    <a:pt x="13232" y="7696"/>
                    <a:pt x="13297" y="7713"/>
                    <a:pt x="13306" y="7748"/>
                  </a:cubicBezTo>
                  <a:lnTo>
                    <a:pt x="13359" y="7950"/>
                  </a:lnTo>
                  <a:cubicBezTo>
                    <a:pt x="13383" y="8041"/>
                    <a:pt x="13034" y="8205"/>
                    <a:pt x="12645" y="8285"/>
                  </a:cubicBezTo>
                  <a:lnTo>
                    <a:pt x="12225" y="8373"/>
                  </a:lnTo>
                  <a:cubicBezTo>
                    <a:pt x="12203" y="8223"/>
                    <a:pt x="12166" y="8080"/>
                    <a:pt x="12113" y="7943"/>
                  </a:cubicBezTo>
                  <a:lnTo>
                    <a:pt x="12511" y="7813"/>
                  </a:lnTo>
                  <a:cubicBezTo>
                    <a:pt x="12743" y="7737"/>
                    <a:pt x="12979" y="7696"/>
                    <a:pt x="13133" y="7696"/>
                  </a:cubicBezTo>
                  <a:close/>
                  <a:moveTo>
                    <a:pt x="7398" y="7838"/>
                  </a:moveTo>
                  <a:cubicBezTo>
                    <a:pt x="7549" y="7838"/>
                    <a:pt x="7759" y="7867"/>
                    <a:pt x="7968" y="7924"/>
                  </a:cubicBezTo>
                  <a:lnTo>
                    <a:pt x="8337" y="8023"/>
                  </a:lnTo>
                  <a:cubicBezTo>
                    <a:pt x="8290" y="8162"/>
                    <a:pt x="8258" y="8309"/>
                    <a:pt x="8242" y="8461"/>
                  </a:cubicBezTo>
                  <a:lnTo>
                    <a:pt x="7874" y="8406"/>
                  </a:lnTo>
                  <a:cubicBezTo>
                    <a:pt x="7480" y="8345"/>
                    <a:pt x="7117" y="8196"/>
                    <a:pt x="7135" y="8104"/>
                  </a:cubicBezTo>
                  <a:lnTo>
                    <a:pt x="7179" y="7900"/>
                  </a:lnTo>
                  <a:cubicBezTo>
                    <a:pt x="7188" y="7858"/>
                    <a:pt x="7273" y="7838"/>
                    <a:pt x="7398" y="7838"/>
                  </a:cubicBezTo>
                  <a:close/>
                  <a:moveTo>
                    <a:pt x="46145" y="7836"/>
                  </a:moveTo>
                  <a:cubicBezTo>
                    <a:pt x="46243" y="7836"/>
                    <a:pt x="46309" y="7853"/>
                    <a:pt x="46318" y="7888"/>
                  </a:cubicBezTo>
                  <a:lnTo>
                    <a:pt x="46372" y="8090"/>
                  </a:lnTo>
                  <a:cubicBezTo>
                    <a:pt x="46396" y="8181"/>
                    <a:pt x="46045" y="8345"/>
                    <a:pt x="45658" y="8425"/>
                  </a:cubicBezTo>
                  <a:lnTo>
                    <a:pt x="45237" y="8513"/>
                  </a:lnTo>
                  <a:cubicBezTo>
                    <a:pt x="45216" y="8363"/>
                    <a:pt x="45177" y="8219"/>
                    <a:pt x="45125" y="8083"/>
                  </a:cubicBezTo>
                  <a:lnTo>
                    <a:pt x="45522" y="7953"/>
                  </a:lnTo>
                  <a:cubicBezTo>
                    <a:pt x="45754" y="7877"/>
                    <a:pt x="45991" y="7836"/>
                    <a:pt x="46145" y="7836"/>
                  </a:cubicBezTo>
                  <a:close/>
                  <a:moveTo>
                    <a:pt x="40412" y="7977"/>
                  </a:moveTo>
                  <a:cubicBezTo>
                    <a:pt x="40562" y="7977"/>
                    <a:pt x="40771" y="8006"/>
                    <a:pt x="40979" y="8062"/>
                  </a:cubicBezTo>
                  <a:lnTo>
                    <a:pt x="41348" y="8162"/>
                  </a:lnTo>
                  <a:cubicBezTo>
                    <a:pt x="41302" y="8302"/>
                    <a:pt x="41269" y="8449"/>
                    <a:pt x="41254" y="8601"/>
                  </a:cubicBezTo>
                  <a:lnTo>
                    <a:pt x="40886" y="8544"/>
                  </a:lnTo>
                  <a:cubicBezTo>
                    <a:pt x="40492" y="8485"/>
                    <a:pt x="40128" y="8336"/>
                    <a:pt x="40148" y="8244"/>
                  </a:cubicBezTo>
                  <a:lnTo>
                    <a:pt x="40191" y="8039"/>
                  </a:lnTo>
                  <a:cubicBezTo>
                    <a:pt x="40200" y="7998"/>
                    <a:pt x="40285" y="7977"/>
                    <a:pt x="40412" y="7977"/>
                  </a:cubicBezTo>
                  <a:close/>
                  <a:moveTo>
                    <a:pt x="221" y="4694"/>
                  </a:moveTo>
                  <a:cubicBezTo>
                    <a:pt x="146" y="4694"/>
                    <a:pt x="79" y="4746"/>
                    <a:pt x="57" y="4825"/>
                  </a:cubicBezTo>
                  <a:cubicBezTo>
                    <a:pt x="24" y="4936"/>
                    <a:pt x="0" y="5058"/>
                    <a:pt x="0" y="5058"/>
                  </a:cubicBezTo>
                  <a:lnTo>
                    <a:pt x="0" y="8759"/>
                  </a:lnTo>
                  <a:lnTo>
                    <a:pt x="1534" y="8759"/>
                  </a:lnTo>
                  <a:cubicBezTo>
                    <a:pt x="1733" y="8759"/>
                    <a:pt x="1894" y="8581"/>
                    <a:pt x="1894" y="8360"/>
                  </a:cubicBezTo>
                  <a:lnTo>
                    <a:pt x="1894" y="5092"/>
                  </a:lnTo>
                  <a:cubicBezTo>
                    <a:pt x="1894" y="4872"/>
                    <a:pt x="1733" y="4694"/>
                    <a:pt x="1534" y="4694"/>
                  </a:cubicBezTo>
                  <a:close/>
                  <a:moveTo>
                    <a:pt x="9482" y="8434"/>
                  </a:moveTo>
                  <a:cubicBezTo>
                    <a:pt x="9606" y="8434"/>
                    <a:pt x="9708" y="8536"/>
                    <a:pt x="9708" y="8661"/>
                  </a:cubicBezTo>
                  <a:cubicBezTo>
                    <a:pt x="9708" y="8786"/>
                    <a:pt x="9606" y="8888"/>
                    <a:pt x="9482" y="8888"/>
                  </a:cubicBezTo>
                  <a:cubicBezTo>
                    <a:pt x="9356" y="8888"/>
                    <a:pt x="9254" y="8786"/>
                    <a:pt x="9254" y="8661"/>
                  </a:cubicBezTo>
                  <a:cubicBezTo>
                    <a:pt x="9254" y="8536"/>
                    <a:pt x="9356" y="8434"/>
                    <a:pt x="9482" y="8434"/>
                  </a:cubicBezTo>
                  <a:close/>
                  <a:moveTo>
                    <a:pt x="11046" y="8434"/>
                  </a:moveTo>
                  <a:cubicBezTo>
                    <a:pt x="11171" y="8434"/>
                    <a:pt x="11272" y="8536"/>
                    <a:pt x="11272" y="8661"/>
                  </a:cubicBezTo>
                  <a:cubicBezTo>
                    <a:pt x="11272" y="8786"/>
                    <a:pt x="11171" y="8888"/>
                    <a:pt x="11046" y="8888"/>
                  </a:cubicBezTo>
                  <a:cubicBezTo>
                    <a:pt x="10921" y="8888"/>
                    <a:pt x="10819" y="8786"/>
                    <a:pt x="10819" y="8661"/>
                  </a:cubicBezTo>
                  <a:cubicBezTo>
                    <a:pt x="10819" y="8536"/>
                    <a:pt x="10921" y="8434"/>
                    <a:pt x="11046" y="8434"/>
                  </a:cubicBezTo>
                  <a:close/>
                  <a:moveTo>
                    <a:pt x="42493" y="8574"/>
                  </a:moveTo>
                  <a:cubicBezTo>
                    <a:pt x="42618" y="8574"/>
                    <a:pt x="42719" y="8676"/>
                    <a:pt x="42719" y="8801"/>
                  </a:cubicBezTo>
                  <a:cubicBezTo>
                    <a:pt x="42719" y="8926"/>
                    <a:pt x="42618" y="9027"/>
                    <a:pt x="42493" y="9027"/>
                  </a:cubicBezTo>
                  <a:cubicBezTo>
                    <a:pt x="42367" y="9027"/>
                    <a:pt x="42266" y="8926"/>
                    <a:pt x="42266" y="8801"/>
                  </a:cubicBezTo>
                  <a:cubicBezTo>
                    <a:pt x="42266" y="8676"/>
                    <a:pt x="42367" y="8574"/>
                    <a:pt x="42493" y="8574"/>
                  </a:cubicBezTo>
                  <a:close/>
                  <a:moveTo>
                    <a:pt x="44058" y="8574"/>
                  </a:moveTo>
                  <a:cubicBezTo>
                    <a:pt x="44182" y="8574"/>
                    <a:pt x="44284" y="8676"/>
                    <a:pt x="44284" y="8801"/>
                  </a:cubicBezTo>
                  <a:cubicBezTo>
                    <a:pt x="44284" y="8926"/>
                    <a:pt x="44182" y="9027"/>
                    <a:pt x="44058" y="9027"/>
                  </a:cubicBezTo>
                  <a:cubicBezTo>
                    <a:pt x="43932" y="9027"/>
                    <a:pt x="43830" y="8926"/>
                    <a:pt x="43830" y="8801"/>
                  </a:cubicBezTo>
                  <a:cubicBezTo>
                    <a:pt x="43830" y="8676"/>
                    <a:pt x="43932" y="8574"/>
                    <a:pt x="44058" y="8574"/>
                  </a:cubicBezTo>
                  <a:close/>
                  <a:moveTo>
                    <a:pt x="12244" y="8578"/>
                  </a:moveTo>
                  <a:lnTo>
                    <a:pt x="12665" y="8582"/>
                  </a:lnTo>
                  <a:cubicBezTo>
                    <a:pt x="13063" y="8588"/>
                    <a:pt x="13445" y="8684"/>
                    <a:pt x="13438" y="8777"/>
                  </a:cubicBezTo>
                  <a:lnTo>
                    <a:pt x="13424" y="8986"/>
                  </a:lnTo>
                  <a:cubicBezTo>
                    <a:pt x="13419" y="9053"/>
                    <a:pt x="13223" y="9094"/>
                    <a:pt x="12968" y="9094"/>
                  </a:cubicBezTo>
                  <a:cubicBezTo>
                    <a:pt x="12865" y="9094"/>
                    <a:pt x="12753" y="9087"/>
                    <a:pt x="12639" y="9073"/>
                  </a:cubicBezTo>
                  <a:lnTo>
                    <a:pt x="12214" y="9020"/>
                  </a:lnTo>
                  <a:lnTo>
                    <a:pt x="12212" y="9020"/>
                  </a:lnTo>
                  <a:cubicBezTo>
                    <a:pt x="12234" y="8905"/>
                    <a:pt x="12245" y="8784"/>
                    <a:pt x="12245" y="8661"/>
                  </a:cubicBezTo>
                  <a:cubicBezTo>
                    <a:pt x="12245" y="8633"/>
                    <a:pt x="12245" y="8605"/>
                    <a:pt x="12244" y="8578"/>
                  </a:cubicBezTo>
                  <a:close/>
                  <a:moveTo>
                    <a:pt x="8234" y="8677"/>
                  </a:moveTo>
                  <a:cubicBezTo>
                    <a:pt x="8234" y="8831"/>
                    <a:pt x="8252" y="8979"/>
                    <a:pt x="8286" y="9124"/>
                  </a:cubicBezTo>
                  <a:lnTo>
                    <a:pt x="7920" y="9189"/>
                  </a:lnTo>
                  <a:cubicBezTo>
                    <a:pt x="7765" y="9216"/>
                    <a:pt x="7609" y="9229"/>
                    <a:pt x="7478" y="9229"/>
                  </a:cubicBezTo>
                  <a:cubicBezTo>
                    <a:pt x="7276" y="9229"/>
                    <a:pt x="7130" y="9198"/>
                    <a:pt x="7124" y="9142"/>
                  </a:cubicBezTo>
                  <a:lnTo>
                    <a:pt x="7098" y="8934"/>
                  </a:lnTo>
                  <a:cubicBezTo>
                    <a:pt x="7087" y="8842"/>
                    <a:pt x="7456" y="8728"/>
                    <a:pt x="7852" y="8702"/>
                  </a:cubicBezTo>
                  <a:lnTo>
                    <a:pt x="8234" y="8677"/>
                  </a:lnTo>
                  <a:close/>
                  <a:moveTo>
                    <a:pt x="45255" y="8718"/>
                  </a:moveTo>
                  <a:lnTo>
                    <a:pt x="45676" y="8722"/>
                  </a:lnTo>
                  <a:cubicBezTo>
                    <a:pt x="46075" y="8728"/>
                    <a:pt x="46457" y="8824"/>
                    <a:pt x="46450" y="8917"/>
                  </a:cubicBezTo>
                  <a:lnTo>
                    <a:pt x="46435" y="9126"/>
                  </a:lnTo>
                  <a:cubicBezTo>
                    <a:pt x="46430" y="9193"/>
                    <a:pt x="46235" y="9234"/>
                    <a:pt x="45980" y="9234"/>
                  </a:cubicBezTo>
                  <a:cubicBezTo>
                    <a:pt x="45877" y="9234"/>
                    <a:pt x="45764" y="9227"/>
                    <a:pt x="45651" y="9213"/>
                  </a:cubicBezTo>
                  <a:lnTo>
                    <a:pt x="45225" y="9160"/>
                  </a:lnTo>
                  <a:cubicBezTo>
                    <a:pt x="45247" y="9043"/>
                    <a:pt x="45257" y="8923"/>
                    <a:pt x="45257" y="8801"/>
                  </a:cubicBezTo>
                  <a:cubicBezTo>
                    <a:pt x="45257" y="8773"/>
                    <a:pt x="45257" y="8745"/>
                    <a:pt x="45255" y="8718"/>
                  </a:cubicBezTo>
                  <a:close/>
                  <a:moveTo>
                    <a:pt x="41245" y="8817"/>
                  </a:moveTo>
                  <a:cubicBezTo>
                    <a:pt x="41247" y="8970"/>
                    <a:pt x="41265" y="9119"/>
                    <a:pt x="41297" y="9262"/>
                  </a:cubicBezTo>
                  <a:lnTo>
                    <a:pt x="40931" y="9329"/>
                  </a:lnTo>
                  <a:cubicBezTo>
                    <a:pt x="40776" y="9356"/>
                    <a:pt x="40621" y="9369"/>
                    <a:pt x="40490" y="9369"/>
                  </a:cubicBezTo>
                  <a:cubicBezTo>
                    <a:pt x="40288" y="9369"/>
                    <a:pt x="40142" y="9338"/>
                    <a:pt x="40136" y="9282"/>
                  </a:cubicBezTo>
                  <a:lnTo>
                    <a:pt x="40110" y="9074"/>
                  </a:lnTo>
                  <a:cubicBezTo>
                    <a:pt x="40099" y="8981"/>
                    <a:pt x="40468" y="8868"/>
                    <a:pt x="40863" y="8842"/>
                  </a:cubicBezTo>
                  <a:lnTo>
                    <a:pt x="41245" y="8817"/>
                  </a:lnTo>
                  <a:close/>
                  <a:moveTo>
                    <a:pt x="10239" y="9176"/>
                  </a:moveTo>
                  <a:cubicBezTo>
                    <a:pt x="10364" y="9176"/>
                    <a:pt x="10465" y="9278"/>
                    <a:pt x="10465" y="9402"/>
                  </a:cubicBezTo>
                  <a:cubicBezTo>
                    <a:pt x="10465" y="9528"/>
                    <a:pt x="10365" y="9630"/>
                    <a:pt x="10239" y="9630"/>
                  </a:cubicBezTo>
                  <a:cubicBezTo>
                    <a:pt x="10113" y="9630"/>
                    <a:pt x="10013" y="9528"/>
                    <a:pt x="10013" y="9402"/>
                  </a:cubicBezTo>
                  <a:cubicBezTo>
                    <a:pt x="10013" y="9278"/>
                    <a:pt x="10113" y="9176"/>
                    <a:pt x="10239" y="9176"/>
                  </a:cubicBezTo>
                  <a:close/>
                  <a:moveTo>
                    <a:pt x="43251" y="9316"/>
                  </a:moveTo>
                  <a:cubicBezTo>
                    <a:pt x="43375" y="9316"/>
                    <a:pt x="43477" y="9418"/>
                    <a:pt x="43477" y="9542"/>
                  </a:cubicBezTo>
                  <a:cubicBezTo>
                    <a:pt x="43477" y="9668"/>
                    <a:pt x="43377" y="9770"/>
                    <a:pt x="43251" y="9770"/>
                  </a:cubicBezTo>
                  <a:cubicBezTo>
                    <a:pt x="43125" y="9770"/>
                    <a:pt x="43025" y="9668"/>
                    <a:pt x="43025" y="9542"/>
                  </a:cubicBezTo>
                  <a:cubicBezTo>
                    <a:pt x="43025" y="9418"/>
                    <a:pt x="43126" y="9316"/>
                    <a:pt x="43251" y="9316"/>
                  </a:cubicBezTo>
                  <a:close/>
                  <a:moveTo>
                    <a:pt x="10239" y="7401"/>
                  </a:moveTo>
                  <a:cubicBezTo>
                    <a:pt x="9542" y="7401"/>
                    <a:pt x="8978" y="7965"/>
                    <a:pt x="8978" y="8661"/>
                  </a:cubicBezTo>
                  <a:cubicBezTo>
                    <a:pt x="8978" y="9357"/>
                    <a:pt x="9542" y="9922"/>
                    <a:pt x="10239" y="9922"/>
                  </a:cubicBezTo>
                  <a:cubicBezTo>
                    <a:pt x="10935" y="9922"/>
                    <a:pt x="11500" y="9357"/>
                    <a:pt x="11500" y="8661"/>
                  </a:cubicBezTo>
                  <a:cubicBezTo>
                    <a:pt x="11500" y="7965"/>
                    <a:pt x="10936" y="7401"/>
                    <a:pt x="10239" y="7401"/>
                  </a:cubicBezTo>
                  <a:close/>
                  <a:moveTo>
                    <a:pt x="12166" y="9221"/>
                  </a:moveTo>
                  <a:lnTo>
                    <a:pt x="12562" y="9361"/>
                  </a:lnTo>
                  <a:cubicBezTo>
                    <a:pt x="12938" y="9494"/>
                    <a:pt x="13267" y="9707"/>
                    <a:pt x="13230" y="9795"/>
                  </a:cubicBezTo>
                  <a:lnTo>
                    <a:pt x="13150" y="9987"/>
                  </a:lnTo>
                  <a:cubicBezTo>
                    <a:pt x="13140" y="10011"/>
                    <a:pt x="13105" y="10022"/>
                    <a:pt x="13052" y="10022"/>
                  </a:cubicBezTo>
                  <a:cubicBezTo>
                    <a:pt x="12911" y="10022"/>
                    <a:pt x="12640" y="9943"/>
                    <a:pt x="12379" y="9816"/>
                  </a:cubicBezTo>
                  <a:lnTo>
                    <a:pt x="11996" y="9631"/>
                  </a:lnTo>
                  <a:cubicBezTo>
                    <a:pt x="12067" y="9502"/>
                    <a:pt x="12125" y="9365"/>
                    <a:pt x="12166" y="9221"/>
                  </a:cubicBezTo>
                  <a:close/>
                  <a:moveTo>
                    <a:pt x="43251" y="7541"/>
                  </a:moveTo>
                  <a:cubicBezTo>
                    <a:pt x="42554" y="7541"/>
                    <a:pt x="41990" y="8104"/>
                    <a:pt x="41990" y="8801"/>
                  </a:cubicBezTo>
                  <a:cubicBezTo>
                    <a:pt x="41990" y="9497"/>
                    <a:pt x="42554" y="10061"/>
                    <a:pt x="43251" y="10061"/>
                  </a:cubicBezTo>
                  <a:cubicBezTo>
                    <a:pt x="43948" y="10061"/>
                    <a:pt x="44512" y="9497"/>
                    <a:pt x="44512" y="8801"/>
                  </a:cubicBezTo>
                  <a:cubicBezTo>
                    <a:pt x="44512" y="8104"/>
                    <a:pt x="43948" y="7541"/>
                    <a:pt x="43251" y="7541"/>
                  </a:cubicBezTo>
                  <a:close/>
                  <a:moveTo>
                    <a:pt x="8347" y="9330"/>
                  </a:moveTo>
                  <a:cubicBezTo>
                    <a:pt x="8397" y="9473"/>
                    <a:pt x="8464" y="9608"/>
                    <a:pt x="8543" y="9734"/>
                  </a:cubicBezTo>
                  <a:lnTo>
                    <a:pt x="8214" y="9915"/>
                  </a:lnTo>
                  <a:cubicBezTo>
                    <a:pt x="7948" y="10062"/>
                    <a:pt x="7666" y="10158"/>
                    <a:pt x="7528" y="10158"/>
                  </a:cubicBezTo>
                  <a:cubicBezTo>
                    <a:pt x="7485" y="10158"/>
                    <a:pt x="7456" y="10149"/>
                    <a:pt x="7446" y="10129"/>
                  </a:cubicBezTo>
                  <a:lnTo>
                    <a:pt x="7356" y="9939"/>
                  </a:lnTo>
                  <a:cubicBezTo>
                    <a:pt x="7315" y="9856"/>
                    <a:pt x="7627" y="9628"/>
                    <a:pt x="7993" y="9477"/>
                  </a:cubicBezTo>
                  <a:lnTo>
                    <a:pt x="8347" y="9330"/>
                  </a:lnTo>
                  <a:close/>
                  <a:moveTo>
                    <a:pt x="45177" y="9361"/>
                  </a:moveTo>
                  <a:lnTo>
                    <a:pt x="45573" y="9501"/>
                  </a:lnTo>
                  <a:cubicBezTo>
                    <a:pt x="45949" y="9634"/>
                    <a:pt x="46278" y="9847"/>
                    <a:pt x="46243" y="9935"/>
                  </a:cubicBezTo>
                  <a:lnTo>
                    <a:pt x="46161" y="10127"/>
                  </a:lnTo>
                  <a:cubicBezTo>
                    <a:pt x="46152" y="10151"/>
                    <a:pt x="46117" y="10161"/>
                    <a:pt x="46064" y="10161"/>
                  </a:cubicBezTo>
                  <a:cubicBezTo>
                    <a:pt x="45923" y="10161"/>
                    <a:pt x="45652" y="10083"/>
                    <a:pt x="45392" y="9956"/>
                  </a:cubicBezTo>
                  <a:lnTo>
                    <a:pt x="45008" y="9771"/>
                  </a:lnTo>
                  <a:cubicBezTo>
                    <a:pt x="45078" y="9642"/>
                    <a:pt x="45136" y="9505"/>
                    <a:pt x="45177" y="9361"/>
                  </a:cubicBezTo>
                  <a:close/>
                  <a:moveTo>
                    <a:pt x="10239" y="7010"/>
                  </a:moveTo>
                  <a:cubicBezTo>
                    <a:pt x="11145" y="7010"/>
                    <a:pt x="11879" y="7745"/>
                    <a:pt x="11879" y="8652"/>
                  </a:cubicBezTo>
                  <a:cubicBezTo>
                    <a:pt x="11879" y="9558"/>
                    <a:pt x="11145" y="10291"/>
                    <a:pt x="10239" y="10291"/>
                  </a:cubicBezTo>
                  <a:cubicBezTo>
                    <a:pt x="9333" y="10291"/>
                    <a:pt x="8598" y="9558"/>
                    <a:pt x="8598" y="8652"/>
                  </a:cubicBezTo>
                  <a:cubicBezTo>
                    <a:pt x="8598" y="7745"/>
                    <a:pt x="9333" y="7010"/>
                    <a:pt x="10239" y="7010"/>
                  </a:cubicBezTo>
                  <a:close/>
                  <a:moveTo>
                    <a:pt x="41360" y="9470"/>
                  </a:moveTo>
                  <a:cubicBezTo>
                    <a:pt x="41409" y="9613"/>
                    <a:pt x="41476" y="9748"/>
                    <a:pt x="41555" y="9874"/>
                  </a:cubicBezTo>
                  <a:lnTo>
                    <a:pt x="41227" y="10055"/>
                  </a:lnTo>
                  <a:cubicBezTo>
                    <a:pt x="40960" y="10202"/>
                    <a:pt x="40678" y="10298"/>
                    <a:pt x="40540" y="10298"/>
                  </a:cubicBezTo>
                  <a:cubicBezTo>
                    <a:pt x="40497" y="10298"/>
                    <a:pt x="40468" y="10289"/>
                    <a:pt x="40458" y="10269"/>
                  </a:cubicBezTo>
                  <a:lnTo>
                    <a:pt x="40367" y="10079"/>
                  </a:lnTo>
                  <a:cubicBezTo>
                    <a:pt x="40326" y="9994"/>
                    <a:pt x="40639" y="9768"/>
                    <a:pt x="41006" y="9617"/>
                  </a:cubicBezTo>
                  <a:lnTo>
                    <a:pt x="41360" y="9470"/>
                  </a:lnTo>
                  <a:close/>
                  <a:moveTo>
                    <a:pt x="43251" y="7150"/>
                  </a:moveTo>
                  <a:cubicBezTo>
                    <a:pt x="44157" y="7150"/>
                    <a:pt x="44892" y="7885"/>
                    <a:pt x="44892" y="8791"/>
                  </a:cubicBezTo>
                  <a:cubicBezTo>
                    <a:pt x="44890" y="9697"/>
                    <a:pt x="44157" y="10431"/>
                    <a:pt x="43251" y="10431"/>
                  </a:cubicBezTo>
                  <a:cubicBezTo>
                    <a:pt x="42345" y="10431"/>
                    <a:pt x="41610" y="9697"/>
                    <a:pt x="41610" y="8791"/>
                  </a:cubicBezTo>
                  <a:cubicBezTo>
                    <a:pt x="41610" y="7885"/>
                    <a:pt x="42345" y="7150"/>
                    <a:pt x="43251" y="7150"/>
                  </a:cubicBezTo>
                  <a:close/>
                  <a:moveTo>
                    <a:pt x="9559" y="10550"/>
                  </a:moveTo>
                  <a:lnTo>
                    <a:pt x="9559" y="10550"/>
                  </a:lnTo>
                  <a:cubicBezTo>
                    <a:pt x="9576" y="10555"/>
                    <a:pt x="9593" y="10561"/>
                    <a:pt x="9609" y="10567"/>
                  </a:cubicBezTo>
                  <a:cubicBezTo>
                    <a:pt x="9592" y="10561"/>
                    <a:pt x="9576" y="10555"/>
                    <a:pt x="9559" y="10550"/>
                  </a:cubicBezTo>
                  <a:close/>
                  <a:moveTo>
                    <a:pt x="11887" y="9806"/>
                  </a:moveTo>
                  <a:lnTo>
                    <a:pt x="12214" y="10064"/>
                  </a:lnTo>
                  <a:cubicBezTo>
                    <a:pt x="12526" y="10311"/>
                    <a:pt x="12769" y="10620"/>
                    <a:pt x="12707" y="10690"/>
                  </a:cubicBezTo>
                  <a:lnTo>
                    <a:pt x="12569" y="10847"/>
                  </a:lnTo>
                  <a:cubicBezTo>
                    <a:pt x="12560" y="10856"/>
                    <a:pt x="12547" y="10861"/>
                    <a:pt x="12529" y="10861"/>
                  </a:cubicBezTo>
                  <a:cubicBezTo>
                    <a:pt x="12417" y="10861"/>
                    <a:pt x="12138" y="10678"/>
                    <a:pt x="11894" y="10437"/>
                  </a:cubicBezTo>
                  <a:lnTo>
                    <a:pt x="11595" y="10140"/>
                  </a:lnTo>
                  <a:cubicBezTo>
                    <a:pt x="11704" y="10041"/>
                    <a:pt x="11803" y="9928"/>
                    <a:pt x="11887" y="9806"/>
                  </a:cubicBezTo>
                  <a:close/>
                  <a:moveTo>
                    <a:pt x="8669" y="9909"/>
                  </a:moveTo>
                  <a:cubicBezTo>
                    <a:pt x="8762" y="10027"/>
                    <a:pt x="8868" y="10133"/>
                    <a:pt x="8984" y="10226"/>
                  </a:cubicBezTo>
                  <a:lnTo>
                    <a:pt x="8728" y="10509"/>
                  </a:lnTo>
                  <a:cubicBezTo>
                    <a:pt x="8492" y="10768"/>
                    <a:pt x="8213" y="10970"/>
                    <a:pt x="8103" y="10970"/>
                  </a:cubicBezTo>
                  <a:cubicBezTo>
                    <a:pt x="8088" y="10970"/>
                    <a:pt x="8076" y="10966"/>
                    <a:pt x="8068" y="10958"/>
                  </a:cubicBezTo>
                  <a:lnTo>
                    <a:pt x="7923" y="10808"/>
                  </a:lnTo>
                  <a:cubicBezTo>
                    <a:pt x="7858" y="10742"/>
                    <a:pt x="8079" y="10427"/>
                    <a:pt x="8378" y="10165"/>
                  </a:cubicBezTo>
                  <a:lnTo>
                    <a:pt x="8669" y="9909"/>
                  </a:lnTo>
                  <a:close/>
                  <a:moveTo>
                    <a:pt x="44899" y="9946"/>
                  </a:moveTo>
                  <a:lnTo>
                    <a:pt x="45225" y="10203"/>
                  </a:lnTo>
                  <a:cubicBezTo>
                    <a:pt x="45538" y="10451"/>
                    <a:pt x="45781" y="10759"/>
                    <a:pt x="45719" y="10830"/>
                  </a:cubicBezTo>
                  <a:lnTo>
                    <a:pt x="45580" y="10987"/>
                  </a:lnTo>
                  <a:cubicBezTo>
                    <a:pt x="45572" y="10996"/>
                    <a:pt x="45558" y="11000"/>
                    <a:pt x="45541" y="11000"/>
                  </a:cubicBezTo>
                  <a:cubicBezTo>
                    <a:pt x="45430" y="11000"/>
                    <a:pt x="45150" y="10819"/>
                    <a:pt x="44906" y="10577"/>
                  </a:cubicBezTo>
                  <a:lnTo>
                    <a:pt x="44606" y="10280"/>
                  </a:lnTo>
                  <a:cubicBezTo>
                    <a:pt x="44715" y="10179"/>
                    <a:pt x="44814" y="10068"/>
                    <a:pt x="44899" y="9946"/>
                  </a:cubicBezTo>
                  <a:close/>
                  <a:moveTo>
                    <a:pt x="41680" y="10049"/>
                  </a:moveTo>
                  <a:cubicBezTo>
                    <a:pt x="41774" y="10165"/>
                    <a:pt x="41880" y="10273"/>
                    <a:pt x="41996" y="10366"/>
                  </a:cubicBezTo>
                  <a:lnTo>
                    <a:pt x="41740" y="10649"/>
                  </a:lnTo>
                  <a:cubicBezTo>
                    <a:pt x="41504" y="10908"/>
                    <a:pt x="41225" y="11109"/>
                    <a:pt x="41116" y="11109"/>
                  </a:cubicBezTo>
                  <a:cubicBezTo>
                    <a:pt x="41100" y="11109"/>
                    <a:pt x="41088" y="11105"/>
                    <a:pt x="41080" y="11097"/>
                  </a:cubicBezTo>
                  <a:lnTo>
                    <a:pt x="40934" y="10948"/>
                  </a:lnTo>
                  <a:cubicBezTo>
                    <a:pt x="40869" y="10882"/>
                    <a:pt x="41091" y="10567"/>
                    <a:pt x="41389" y="10304"/>
                  </a:cubicBezTo>
                  <a:lnTo>
                    <a:pt x="41680" y="10049"/>
                  </a:lnTo>
                  <a:close/>
                  <a:moveTo>
                    <a:pt x="11434" y="10273"/>
                  </a:moveTo>
                  <a:lnTo>
                    <a:pt x="11657" y="10618"/>
                  </a:lnTo>
                  <a:cubicBezTo>
                    <a:pt x="11875" y="10953"/>
                    <a:pt x="12005" y="11323"/>
                    <a:pt x="11923" y="11370"/>
                  </a:cubicBezTo>
                  <a:lnTo>
                    <a:pt x="11742" y="11473"/>
                  </a:lnTo>
                  <a:cubicBezTo>
                    <a:pt x="11736" y="11476"/>
                    <a:pt x="11729" y="11478"/>
                    <a:pt x="11722" y="11478"/>
                  </a:cubicBezTo>
                  <a:cubicBezTo>
                    <a:pt x="11625" y="11478"/>
                    <a:pt x="11400" y="11199"/>
                    <a:pt x="11236" y="10868"/>
                  </a:cubicBezTo>
                  <a:lnTo>
                    <a:pt x="11049" y="10497"/>
                  </a:lnTo>
                  <a:cubicBezTo>
                    <a:pt x="11186" y="10437"/>
                    <a:pt x="11315" y="10360"/>
                    <a:pt x="11434" y="10273"/>
                  </a:cubicBezTo>
                  <a:close/>
                  <a:moveTo>
                    <a:pt x="9158" y="10352"/>
                  </a:moveTo>
                  <a:cubicBezTo>
                    <a:pt x="9284" y="10432"/>
                    <a:pt x="9418" y="10499"/>
                    <a:pt x="9559" y="10550"/>
                  </a:cubicBezTo>
                  <a:lnTo>
                    <a:pt x="9405" y="10905"/>
                  </a:lnTo>
                  <a:cubicBezTo>
                    <a:pt x="9257" y="11248"/>
                    <a:pt x="9039" y="11546"/>
                    <a:pt x="8943" y="11546"/>
                  </a:cubicBezTo>
                  <a:cubicBezTo>
                    <a:pt x="8937" y="11546"/>
                    <a:pt x="8931" y="11545"/>
                    <a:pt x="8926" y="11542"/>
                  </a:cubicBezTo>
                  <a:lnTo>
                    <a:pt x="8740" y="11449"/>
                  </a:lnTo>
                  <a:cubicBezTo>
                    <a:pt x="8656" y="11406"/>
                    <a:pt x="8765" y="11036"/>
                    <a:pt x="8963" y="10693"/>
                  </a:cubicBezTo>
                  <a:lnTo>
                    <a:pt x="9158" y="10352"/>
                  </a:lnTo>
                  <a:close/>
                  <a:moveTo>
                    <a:pt x="44445" y="10413"/>
                  </a:moveTo>
                  <a:lnTo>
                    <a:pt x="44669" y="10758"/>
                  </a:lnTo>
                  <a:cubicBezTo>
                    <a:pt x="44886" y="11093"/>
                    <a:pt x="45016" y="11463"/>
                    <a:pt x="44934" y="11510"/>
                  </a:cubicBezTo>
                  <a:lnTo>
                    <a:pt x="44753" y="11613"/>
                  </a:lnTo>
                  <a:cubicBezTo>
                    <a:pt x="44748" y="11616"/>
                    <a:pt x="44741" y="11618"/>
                    <a:pt x="44734" y="11618"/>
                  </a:cubicBezTo>
                  <a:cubicBezTo>
                    <a:pt x="44637" y="11618"/>
                    <a:pt x="44412" y="11338"/>
                    <a:pt x="44247" y="11008"/>
                  </a:cubicBezTo>
                  <a:lnTo>
                    <a:pt x="44062" y="10636"/>
                  </a:lnTo>
                  <a:cubicBezTo>
                    <a:pt x="44198" y="10577"/>
                    <a:pt x="44326" y="10500"/>
                    <a:pt x="44445" y="10413"/>
                  </a:cubicBezTo>
                  <a:close/>
                  <a:moveTo>
                    <a:pt x="42170" y="10492"/>
                  </a:moveTo>
                  <a:cubicBezTo>
                    <a:pt x="42295" y="10571"/>
                    <a:pt x="42430" y="10637"/>
                    <a:pt x="42571" y="10690"/>
                  </a:cubicBezTo>
                  <a:lnTo>
                    <a:pt x="42417" y="11044"/>
                  </a:lnTo>
                  <a:cubicBezTo>
                    <a:pt x="42268" y="11388"/>
                    <a:pt x="42051" y="11686"/>
                    <a:pt x="41955" y="11686"/>
                  </a:cubicBezTo>
                  <a:cubicBezTo>
                    <a:pt x="41949" y="11686"/>
                    <a:pt x="41943" y="11685"/>
                    <a:pt x="41938" y="11682"/>
                  </a:cubicBezTo>
                  <a:lnTo>
                    <a:pt x="41751" y="11587"/>
                  </a:lnTo>
                  <a:cubicBezTo>
                    <a:pt x="41668" y="11546"/>
                    <a:pt x="41777" y="11176"/>
                    <a:pt x="41974" y="10831"/>
                  </a:cubicBezTo>
                  <a:lnTo>
                    <a:pt x="42170" y="10492"/>
                  </a:lnTo>
                  <a:close/>
                  <a:moveTo>
                    <a:pt x="10854" y="10571"/>
                  </a:moveTo>
                  <a:lnTo>
                    <a:pt x="10953" y="10963"/>
                  </a:lnTo>
                  <a:cubicBezTo>
                    <a:pt x="11049" y="11350"/>
                    <a:pt x="11055" y="11743"/>
                    <a:pt x="10962" y="11760"/>
                  </a:cubicBezTo>
                  <a:lnTo>
                    <a:pt x="10757" y="11799"/>
                  </a:lnTo>
                  <a:cubicBezTo>
                    <a:pt x="10754" y="11800"/>
                    <a:pt x="10752" y="11800"/>
                    <a:pt x="10750" y="11800"/>
                  </a:cubicBezTo>
                  <a:cubicBezTo>
                    <a:pt x="10658" y="11800"/>
                    <a:pt x="10524" y="11448"/>
                    <a:pt x="10472" y="11064"/>
                  </a:cubicBezTo>
                  <a:lnTo>
                    <a:pt x="10417" y="10660"/>
                  </a:lnTo>
                  <a:cubicBezTo>
                    <a:pt x="10569" y="10646"/>
                    <a:pt x="10714" y="10616"/>
                    <a:pt x="10854" y="10571"/>
                  </a:cubicBezTo>
                  <a:close/>
                  <a:moveTo>
                    <a:pt x="9763" y="10611"/>
                  </a:moveTo>
                  <a:cubicBezTo>
                    <a:pt x="9916" y="10647"/>
                    <a:pt x="10075" y="10667"/>
                    <a:pt x="10239" y="10667"/>
                  </a:cubicBezTo>
                  <a:lnTo>
                    <a:pt x="10207" y="10667"/>
                  </a:lnTo>
                  <a:lnTo>
                    <a:pt x="10174" y="11061"/>
                  </a:lnTo>
                  <a:cubicBezTo>
                    <a:pt x="10142" y="11453"/>
                    <a:pt x="10023" y="11819"/>
                    <a:pt x="9931" y="11819"/>
                  </a:cubicBezTo>
                  <a:cubicBezTo>
                    <a:pt x="9929" y="11819"/>
                    <a:pt x="9927" y="11819"/>
                    <a:pt x="9925" y="11819"/>
                  </a:cubicBezTo>
                  <a:lnTo>
                    <a:pt x="9719" y="11791"/>
                  </a:lnTo>
                  <a:cubicBezTo>
                    <a:pt x="9626" y="11778"/>
                    <a:pt x="9610" y="11392"/>
                    <a:pt x="9687" y="11002"/>
                  </a:cubicBezTo>
                  <a:lnTo>
                    <a:pt x="9763" y="10611"/>
                  </a:lnTo>
                  <a:close/>
                  <a:moveTo>
                    <a:pt x="43866" y="10711"/>
                  </a:moveTo>
                  <a:lnTo>
                    <a:pt x="43965" y="11102"/>
                  </a:lnTo>
                  <a:cubicBezTo>
                    <a:pt x="44062" y="11490"/>
                    <a:pt x="44066" y="11881"/>
                    <a:pt x="43973" y="11900"/>
                  </a:cubicBezTo>
                  <a:lnTo>
                    <a:pt x="43768" y="11939"/>
                  </a:lnTo>
                  <a:cubicBezTo>
                    <a:pt x="43766" y="11940"/>
                    <a:pt x="43764" y="11940"/>
                    <a:pt x="43762" y="11940"/>
                  </a:cubicBezTo>
                  <a:cubicBezTo>
                    <a:pt x="43670" y="11940"/>
                    <a:pt x="43537" y="11588"/>
                    <a:pt x="43484" y="11203"/>
                  </a:cubicBezTo>
                  <a:lnTo>
                    <a:pt x="43429" y="10800"/>
                  </a:lnTo>
                  <a:cubicBezTo>
                    <a:pt x="43580" y="10786"/>
                    <a:pt x="43726" y="10756"/>
                    <a:pt x="43866" y="10711"/>
                  </a:cubicBezTo>
                  <a:close/>
                  <a:moveTo>
                    <a:pt x="42774" y="10750"/>
                  </a:moveTo>
                  <a:cubicBezTo>
                    <a:pt x="42927" y="10787"/>
                    <a:pt x="43087" y="10807"/>
                    <a:pt x="43251" y="10807"/>
                  </a:cubicBezTo>
                  <a:lnTo>
                    <a:pt x="43218" y="10807"/>
                  </a:lnTo>
                  <a:lnTo>
                    <a:pt x="43186" y="11201"/>
                  </a:lnTo>
                  <a:cubicBezTo>
                    <a:pt x="43154" y="11592"/>
                    <a:pt x="43034" y="11959"/>
                    <a:pt x="42942" y="11959"/>
                  </a:cubicBezTo>
                  <a:cubicBezTo>
                    <a:pt x="42940" y="11959"/>
                    <a:pt x="42939" y="11959"/>
                    <a:pt x="42937" y="11959"/>
                  </a:cubicBezTo>
                  <a:lnTo>
                    <a:pt x="42731" y="11931"/>
                  </a:lnTo>
                  <a:cubicBezTo>
                    <a:pt x="42637" y="11917"/>
                    <a:pt x="42622" y="11532"/>
                    <a:pt x="42698" y="11142"/>
                  </a:cubicBezTo>
                  <a:lnTo>
                    <a:pt x="42774" y="10750"/>
                  </a:lnTo>
                  <a:close/>
                  <a:moveTo>
                    <a:pt x="10263" y="5143"/>
                  </a:moveTo>
                  <a:cubicBezTo>
                    <a:pt x="8320" y="5143"/>
                    <a:pt x="6745" y="6718"/>
                    <a:pt x="6745" y="8661"/>
                  </a:cubicBezTo>
                  <a:cubicBezTo>
                    <a:pt x="6745" y="10603"/>
                    <a:pt x="8320" y="12180"/>
                    <a:pt x="10263" y="12180"/>
                  </a:cubicBezTo>
                  <a:cubicBezTo>
                    <a:pt x="12207" y="12180"/>
                    <a:pt x="13781" y="10603"/>
                    <a:pt x="13781" y="8661"/>
                  </a:cubicBezTo>
                  <a:cubicBezTo>
                    <a:pt x="13781" y="6718"/>
                    <a:pt x="12207" y="5143"/>
                    <a:pt x="10263" y="5143"/>
                  </a:cubicBezTo>
                  <a:close/>
                  <a:moveTo>
                    <a:pt x="43275" y="5283"/>
                  </a:moveTo>
                  <a:cubicBezTo>
                    <a:pt x="41331" y="5283"/>
                    <a:pt x="39757" y="6858"/>
                    <a:pt x="39757" y="8801"/>
                  </a:cubicBezTo>
                  <a:cubicBezTo>
                    <a:pt x="39757" y="10743"/>
                    <a:pt x="41333" y="12318"/>
                    <a:pt x="43275" y="12318"/>
                  </a:cubicBezTo>
                  <a:cubicBezTo>
                    <a:pt x="45218" y="12318"/>
                    <a:pt x="46793" y="10743"/>
                    <a:pt x="46793" y="8801"/>
                  </a:cubicBezTo>
                  <a:cubicBezTo>
                    <a:pt x="46793" y="6858"/>
                    <a:pt x="45218" y="5283"/>
                    <a:pt x="43275" y="528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5"/>
            <p:cNvSpPr/>
            <p:nvPr/>
          </p:nvSpPr>
          <p:spPr>
            <a:xfrm>
              <a:off x="4166075" y="4522588"/>
              <a:ext cx="704950" cy="16700"/>
            </a:xfrm>
            <a:custGeom>
              <a:avLst/>
              <a:gdLst/>
              <a:ahLst/>
              <a:cxnLst/>
              <a:rect l="l" t="t" r="r" b="b"/>
              <a:pathLst>
                <a:path w="28198" h="668" extrusionOk="0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cubicBezTo>
                    <a:pt x="0" y="517"/>
                    <a:pt x="150" y="667"/>
                    <a:pt x="334" y="667"/>
                  </a:cubicBezTo>
                  <a:lnTo>
                    <a:pt x="27865" y="667"/>
                  </a:lnTo>
                  <a:cubicBezTo>
                    <a:pt x="28048" y="667"/>
                    <a:pt x="28198" y="517"/>
                    <a:pt x="28198" y="334"/>
                  </a:cubicBezTo>
                  <a:cubicBezTo>
                    <a:pt x="28198" y="150"/>
                    <a:pt x="28048" y="0"/>
                    <a:pt x="27865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5"/>
            <p:cNvSpPr/>
            <p:nvPr/>
          </p:nvSpPr>
          <p:spPr>
            <a:xfrm>
              <a:off x="4153775" y="4357813"/>
              <a:ext cx="709575" cy="171925"/>
            </a:xfrm>
            <a:custGeom>
              <a:avLst/>
              <a:gdLst/>
              <a:ahLst/>
              <a:cxnLst/>
              <a:rect l="l" t="t" r="r" b="b"/>
              <a:pathLst>
                <a:path w="28383" h="6877" extrusionOk="0">
                  <a:moveTo>
                    <a:pt x="13720" y="1"/>
                  </a:moveTo>
                  <a:cubicBezTo>
                    <a:pt x="11166" y="1"/>
                    <a:pt x="8907" y="60"/>
                    <a:pt x="7879" y="238"/>
                  </a:cubicBezTo>
                  <a:cubicBezTo>
                    <a:pt x="4795" y="772"/>
                    <a:pt x="672" y="5483"/>
                    <a:pt x="672" y="5483"/>
                  </a:cubicBezTo>
                  <a:cubicBezTo>
                    <a:pt x="0" y="6342"/>
                    <a:pt x="225" y="6717"/>
                    <a:pt x="495" y="6877"/>
                  </a:cubicBezTo>
                  <a:cubicBezTo>
                    <a:pt x="519" y="6717"/>
                    <a:pt x="658" y="6591"/>
                    <a:pt x="826" y="6591"/>
                  </a:cubicBezTo>
                  <a:lnTo>
                    <a:pt x="1405" y="6591"/>
                  </a:lnTo>
                  <a:cubicBezTo>
                    <a:pt x="1391" y="6519"/>
                    <a:pt x="1397" y="6433"/>
                    <a:pt x="1434" y="6332"/>
                  </a:cubicBezTo>
                  <a:cubicBezTo>
                    <a:pt x="1631" y="5792"/>
                    <a:pt x="6224" y="1606"/>
                    <a:pt x="7654" y="919"/>
                  </a:cubicBezTo>
                  <a:cubicBezTo>
                    <a:pt x="7779" y="858"/>
                    <a:pt x="7916" y="827"/>
                    <a:pt x="8053" y="827"/>
                  </a:cubicBezTo>
                  <a:lnTo>
                    <a:pt x="13931" y="827"/>
                  </a:lnTo>
                  <a:cubicBezTo>
                    <a:pt x="14279" y="827"/>
                    <a:pt x="14582" y="1021"/>
                    <a:pt x="14740" y="1309"/>
                  </a:cubicBezTo>
                  <a:cubicBezTo>
                    <a:pt x="14805" y="1426"/>
                    <a:pt x="14845" y="1561"/>
                    <a:pt x="14853" y="1703"/>
                  </a:cubicBezTo>
                  <a:cubicBezTo>
                    <a:pt x="14860" y="1821"/>
                    <a:pt x="14864" y="1955"/>
                    <a:pt x="14864" y="2106"/>
                  </a:cubicBezTo>
                  <a:lnTo>
                    <a:pt x="14864" y="6067"/>
                  </a:lnTo>
                  <a:cubicBezTo>
                    <a:pt x="14864" y="6262"/>
                    <a:pt x="14804" y="6441"/>
                    <a:pt x="14702" y="6591"/>
                  </a:cubicBezTo>
                  <a:lnTo>
                    <a:pt x="16415" y="6591"/>
                  </a:lnTo>
                  <a:cubicBezTo>
                    <a:pt x="16373" y="6505"/>
                    <a:pt x="16347" y="6409"/>
                    <a:pt x="16343" y="6307"/>
                  </a:cubicBezTo>
                  <a:cubicBezTo>
                    <a:pt x="16341" y="6297"/>
                    <a:pt x="16341" y="6286"/>
                    <a:pt x="16341" y="6274"/>
                  </a:cubicBezTo>
                  <a:lnTo>
                    <a:pt x="16341" y="1546"/>
                  </a:lnTo>
                  <a:cubicBezTo>
                    <a:pt x="16341" y="1149"/>
                    <a:pt x="16661" y="827"/>
                    <a:pt x="17057" y="827"/>
                  </a:cubicBezTo>
                  <a:lnTo>
                    <a:pt x="23747" y="827"/>
                  </a:lnTo>
                  <a:lnTo>
                    <a:pt x="23747" y="6591"/>
                  </a:lnTo>
                  <a:lnTo>
                    <a:pt x="24501" y="6591"/>
                  </a:lnTo>
                  <a:lnTo>
                    <a:pt x="24501" y="1186"/>
                  </a:lnTo>
                  <a:lnTo>
                    <a:pt x="25293" y="2423"/>
                  </a:lnTo>
                  <a:lnTo>
                    <a:pt x="26952" y="5012"/>
                  </a:lnTo>
                  <a:cubicBezTo>
                    <a:pt x="27027" y="5128"/>
                    <a:pt x="27067" y="5264"/>
                    <a:pt x="27067" y="5402"/>
                  </a:cubicBezTo>
                  <a:lnTo>
                    <a:pt x="27067" y="6274"/>
                  </a:lnTo>
                  <a:cubicBezTo>
                    <a:pt x="27067" y="6389"/>
                    <a:pt x="27040" y="6496"/>
                    <a:pt x="26993" y="6591"/>
                  </a:cubicBezTo>
                  <a:lnTo>
                    <a:pt x="28356" y="6591"/>
                  </a:lnTo>
                  <a:cubicBezTo>
                    <a:pt x="28366" y="6591"/>
                    <a:pt x="28374" y="6593"/>
                    <a:pt x="28383" y="6593"/>
                  </a:cubicBezTo>
                  <a:cubicBezTo>
                    <a:pt x="28237" y="4037"/>
                    <a:pt x="27219" y="2344"/>
                    <a:pt x="26359" y="1353"/>
                  </a:cubicBezTo>
                  <a:cubicBezTo>
                    <a:pt x="25748" y="649"/>
                    <a:pt x="24829" y="226"/>
                    <a:pt x="23847" y="194"/>
                  </a:cubicBezTo>
                  <a:cubicBezTo>
                    <a:pt x="21748" y="125"/>
                    <a:pt x="17423" y="1"/>
                    <a:pt x="13720" y="1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5"/>
            <p:cNvSpPr/>
            <p:nvPr/>
          </p:nvSpPr>
          <p:spPr>
            <a:xfrm>
              <a:off x="4128750" y="4344313"/>
              <a:ext cx="883825" cy="495000"/>
            </a:xfrm>
            <a:custGeom>
              <a:avLst/>
              <a:gdLst/>
              <a:ahLst/>
              <a:cxnLst/>
              <a:rect l="l" t="t" r="r" b="b"/>
              <a:pathLst>
                <a:path w="35353" h="19800" extrusionOk="0">
                  <a:moveTo>
                    <a:pt x="31111" y="1083"/>
                  </a:moveTo>
                  <a:cubicBezTo>
                    <a:pt x="31100" y="1091"/>
                    <a:pt x="30823" y="1303"/>
                    <a:pt x="30594" y="1777"/>
                  </a:cubicBezTo>
                  <a:cubicBezTo>
                    <a:pt x="30385" y="2211"/>
                    <a:pt x="30180" y="2957"/>
                    <a:pt x="30397" y="4043"/>
                  </a:cubicBezTo>
                  <a:cubicBezTo>
                    <a:pt x="30591" y="5015"/>
                    <a:pt x="31170" y="6002"/>
                    <a:pt x="31983" y="6751"/>
                  </a:cubicBezTo>
                  <a:cubicBezTo>
                    <a:pt x="32722" y="7429"/>
                    <a:pt x="33565" y="7827"/>
                    <a:pt x="34259" y="7827"/>
                  </a:cubicBezTo>
                  <a:cubicBezTo>
                    <a:pt x="34291" y="7827"/>
                    <a:pt x="34325" y="7825"/>
                    <a:pt x="34358" y="7824"/>
                  </a:cubicBezTo>
                  <a:lnTo>
                    <a:pt x="34355" y="7773"/>
                  </a:lnTo>
                  <a:cubicBezTo>
                    <a:pt x="34317" y="7776"/>
                    <a:pt x="34280" y="7777"/>
                    <a:pt x="34242" y="7777"/>
                  </a:cubicBezTo>
                  <a:cubicBezTo>
                    <a:pt x="32590" y="7776"/>
                    <a:pt x="30792" y="5757"/>
                    <a:pt x="30447" y="4033"/>
                  </a:cubicBezTo>
                  <a:cubicBezTo>
                    <a:pt x="30035" y="1986"/>
                    <a:pt x="31131" y="1131"/>
                    <a:pt x="31142" y="1122"/>
                  </a:cubicBezTo>
                  <a:lnTo>
                    <a:pt x="31111" y="1083"/>
                  </a:lnTo>
                  <a:close/>
                  <a:moveTo>
                    <a:pt x="3845" y="5365"/>
                  </a:moveTo>
                  <a:cubicBezTo>
                    <a:pt x="3811" y="5365"/>
                    <a:pt x="3776" y="5368"/>
                    <a:pt x="3741" y="5373"/>
                  </a:cubicBezTo>
                  <a:cubicBezTo>
                    <a:pt x="2016" y="5629"/>
                    <a:pt x="1845" y="6677"/>
                    <a:pt x="1835" y="7014"/>
                  </a:cubicBezTo>
                  <a:cubicBezTo>
                    <a:pt x="1832" y="7070"/>
                    <a:pt x="1838" y="7128"/>
                    <a:pt x="1851" y="7185"/>
                  </a:cubicBezTo>
                  <a:cubicBezTo>
                    <a:pt x="2121" y="8391"/>
                    <a:pt x="3040" y="8774"/>
                    <a:pt x="3734" y="8888"/>
                  </a:cubicBezTo>
                  <a:cubicBezTo>
                    <a:pt x="3772" y="8894"/>
                    <a:pt x="3811" y="8897"/>
                    <a:pt x="3848" y="8897"/>
                  </a:cubicBezTo>
                  <a:cubicBezTo>
                    <a:pt x="4240" y="8897"/>
                    <a:pt x="4569" y="8575"/>
                    <a:pt x="4569" y="8169"/>
                  </a:cubicBezTo>
                  <a:lnTo>
                    <a:pt x="4569" y="6094"/>
                  </a:lnTo>
                  <a:cubicBezTo>
                    <a:pt x="4569" y="5687"/>
                    <a:pt x="4238" y="5365"/>
                    <a:pt x="3845" y="5365"/>
                  </a:cubicBezTo>
                  <a:close/>
                  <a:moveTo>
                    <a:pt x="33457" y="7947"/>
                  </a:moveTo>
                  <a:cubicBezTo>
                    <a:pt x="33154" y="7947"/>
                    <a:pt x="32891" y="8163"/>
                    <a:pt x="32837" y="8463"/>
                  </a:cubicBezTo>
                  <a:cubicBezTo>
                    <a:pt x="32725" y="9086"/>
                    <a:pt x="32669" y="10084"/>
                    <a:pt x="33366" y="10376"/>
                  </a:cubicBezTo>
                  <a:cubicBezTo>
                    <a:pt x="34403" y="10812"/>
                    <a:pt x="35353" y="11210"/>
                    <a:pt x="35353" y="11210"/>
                  </a:cubicBezTo>
                  <a:cubicBezTo>
                    <a:pt x="35353" y="11210"/>
                    <a:pt x="35138" y="8929"/>
                    <a:pt x="34420" y="7947"/>
                  </a:cubicBezTo>
                  <a:close/>
                  <a:moveTo>
                    <a:pt x="16366" y="102"/>
                  </a:moveTo>
                  <a:lnTo>
                    <a:pt x="16366" y="19700"/>
                  </a:lnTo>
                  <a:lnTo>
                    <a:pt x="1741" y="19700"/>
                  </a:lnTo>
                  <a:cubicBezTo>
                    <a:pt x="1879" y="19164"/>
                    <a:pt x="2737" y="15417"/>
                    <a:pt x="336" y="13229"/>
                  </a:cubicBezTo>
                  <a:cubicBezTo>
                    <a:pt x="187" y="13093"/>
                    <a:pt x="101" y="12904"/>
                    <a:pt x="101" y="12707"/>
                  </a:cubicBezTo>
                  <a:lnTo>
                    <a:pt x="101" y="7753"/>
                  </a:lnTo>
                  <a:cubicBezTo>
                    <a:pt x="101" y="7359"/>
                    <a:pt x="248" y="6980"/>
                    <a:pt x="514" y="6689"/>
                  </a:cubicBezTo>
                  <a:cubicBezTo>
                    <a:pt x="1797" y="5281"/>
                    <a:pt x="6209" y="646"/>
                    <a:pt x="9086" y="102"/>
                  </a:cubicBezTo>
                  <a:close/>
                  <a:moveTo>
                    <a:pt x="24574" y="102"/>
                  </a:moveTo>
                  <a:cubicBezTo>
                    <a:pt x="24735" y="102"/>
                    <a:pt x="25698" y="131"/>
                    <a:pt x="26748" y="845"/>
                  </a:cubicBezTo>
                  <a:cubicBezTo>
                    <a:pt x="28666" y="2151"/>
                    <a:pt x="29395" y="4696"/>
                    <a:pt x="29669" y="6601"/>
                  </a:cubicBezTo>
                  <a:lnTo>
                    <a:pt x="29969" y="8735"/>
                  </a:lnTo>
                  <a:lnTo>
                    <a:pt x="29969" y="10419"/>
                  </a:lnTo>
                  <a:cubicBezTo>
                    <a:pt x="29969" y="11031"/>
                    <a:pt x="29534" y="11558"/>
                    <a:pt x="28933" y="11671"/>
                  </a:cubicBezTo>
                  <a:cubicBezTo>
                    <a:pt x="27678" y="11907"/>
                    <a:pt x="25959" y="12522"/>
                    <a:pt x="24890" y="14109"/>
                  </a:cubicBezTo>
                  <a:cubicBezTo>
                    <a:pt x="23953" y="15502"/>
                    <a:pt x="23710" y="17382"/>
                    <a:pt x="24169" y="19700"/>
                  </a:cubicBezTo>
                  <a:lnTo>
                    <a:pt x="16466" y="19700"/>
                  </a:lnTo>
                  <a:lnTo>
                    <a:pt x="16466" y="102"/>
                  </a:lnTo>
                  <a:lnTo>
                    <a:pt x="24551" y="102"/>
                  </a:lnTo>
                  <a:cubicBezTo>
                    <a:pt x="24552" y="102"/>
                    <a:pt x="24560" y="102"/>
                    <a:pt x="24574" y="102"/>
                  </a:cubicBezTo>
                  <a:close/>
                  <a:moveTo>
                    <a:pt x="24592" y="1"/>
                  </a:moveTo>
                  <a:cubicBezTo>
                    <a:pt x="24568" y="1"/>
                    <a:pt x="24553" y="1"/>
                    <a:pt x="24548" y="2"/>
                  </a:cubicBezTo>
                  <a:lnTo>
                    <a:pt x="16366" y="2"/>
                  </a:lnTo>
                  <a:lnTo>
                    <a:pt x="9078" y="3"/>
                  </a:lnTo>
                  <a:cubicBezTo>
                    <a:pt x="6159" y="553"/>
                    <a:pt x="1728" y="5207"/>
                    <a:pt x="439" y="6621"/>
                  </a:cubicBezTo>
                  <a:cubicBezTo>
                    <a:pt x="157" y="6932"/>
                    <a:pt x="1" y="7333"/>
                    <a:pt x="1" y="7753"/>
                  </a:cubicBezTo>
                  <a:lnTo>
                    <a:pt x="1" y="12707"/>
                  </a:lnTo>
                  <a:cubicBezTo>
                    <a:pt x="1" y="12932"/>
                    <a:pt x="98" y="13150"/>
                    <a:pt x="268" y="13304"/>
                  </a:cubicBezTo>
                  <a:cubicBezTo>
                    <a:pt x="2799" y="15610"/>
                    <a:pt x="1637" y="19695"/>
                    <a:pt x="1626" y="19736"/>
                  </a:cubicBezTo>
                  <a:lnTo>
                    <a:pt x="1608" y="19800"/>
                  </a:lnTo>
                  <a:lnTo>
                    <a:pt x="24291" y="19800"/>
                  </a:lnTo>
                  <a:lnTo>
                    <a:pt x="24280" y="19741"/>
                  </a:lnTo>
                  <a:cubicBezTo>
                    <a:pt x="23810" y="17423"/>
                    <a:pt x="24044" y="15547"/>
                    <a:pt x="24974" y="14164"/>
                  </a:cubicBezTo>
                  <a:cubicBezTo>
                    <a:pt x="26023" y="12607"/>
                    <a:pt x="27714" y="12003"/>
                    <a:pt x="28951" y="11770"/>
                  </a:cubicBezTo>
                  <a:cubicBezTo>
                    <a:pt x="29599" y="11649"/>
                    <a:pt x="30069" y="11080"/>
                    <a:pt x="30069" y="10419"/>
                  </a:cubicBezTo>
                  <a:lnTo>
                    <a:pt x="30069" y="8730"/>
                  </a:lnTo>
                  <a:lnTo>
                    <a:pt x="29770" y="6587"/>
                  </a:lnTo>
                  <a:cubicBezTo>
                    <a:pt x="29491" y="4660"/>
                    <a:pt x="28751" y="2084"/>
                    <a:pt x="26799" y="759"/>
                  </a:cubicBezTo>
                  <a:cubicBezTo>
                    <a:pt x="25749" y="47"/>
                    <a:pt x="24807" y="1"/>
                    <a:pt x="2459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45"/>
          <p:cNvGrpSpPr/>
          <p:nvPr/>
        </p:nvGrpSpPr>
        <p:grpSpPr>
          <a:xfrm>
            <a:off x="6128046" y="2349660"/>
            <a:ext cx="1488699" cy="2794817"/>
            <a:chOff x="6484504" y="1911584"/>
            <a:chExt cx="1935860" cy="3252376"/>
          </a:xfrm>
        </p:grpSpPr>
        <p:sp>
          <p:nvSpPr>
            <p:cNvPr id="535" name="Google Shape;535;p45"/>
            <p:cNvSpPr/>
            <p:nvPr/>
          </p:nvSpPr>
          <p:spPr>
            <a:xfrm>
              <a:off x="6836521" y="4915155"/>
              <a:ext cx="1052" cy="789"/>
            </a:xfrm>
            <a:custGeom>
              <a:avLst/>
              <a:gdLst/>
              <a:ahLst/>
              <a:cxnLst/>
              <a:rect l="l" t="t" r="r" b="b"/>
              <a:pathLst>
                <a:path w="16" h="12" extrusionOk="0">
                  <a:moveTo>
                    <a:pt x="16" y="0"/>
                  </a:moveTo>
                  <a:cubicBezTo>
                    <a:pt x="13" y="2"/>
                    <a:pt x="9" y="4"/>
                    <a:pt x="6" y="7"/>
                  </a:cubicBezTo>
                  <a:lnTo>
                    <a:pt x="6" y="7"/>
                  </a:lnTo>
                  <a:cubicBezTo>
                    <a:pt x="10" y="4"/>
                    <a:pt x="13" y="2"/>
                    <a:pt x="16" y="0"/>
                  </a:cubicBezTo>
                  <a:close/>
                  <a:moveTo>
                    <a:pt x="6" y="7"/>
                  </a:moveTo>
                  <a:cubicBezTo>
                    <a:pt x="5" y="8"/>
                    <a:pt x="4" y="9"/>
                    <a:pt x="2" y="10"/>
                  </a:cubicBezTo>
                  <a:lnTo>
                    <a:pt x="2" y="10"/>
                  </a:lnTo>
                  <a:cubicBezTo>
                    <a:pt x="3" y="9"/>
                    <a:pt x="5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lose/>
                  <a:moveTo>
                    <a:pt x="2" y="10"/>
                  </a:moveTo>
                  <a:cubicBezTo>
                    <a:pt x="1" y="11"/>
                    <a:pt x="1" y="11"/>
                    <a:pt x="0" y="12"/>
                  </a:cubicBezTo>
                  <a:cubicBezTo>
                    <a:pt x="1" y="11"/>
                    <a:pt x="1" y="11"/>
                    <a:pt x="2" y="1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5"/>
            <p:cNvSpPr/>
            <p:nvPr/>
          </p:nvSpPr>
          <p:spPr>
            <a:xfrm>
              <a:off x="6509150" y="2123411"/>
              <a:ext cx="1031685" cy="1838723"/>
            </a:xfrm>
            <a:custGeom>
              <a:avLst/>
              <a:gdLst/>
              <a:ahLst/>
              <a:cxnLst/>
              <a:rect l="l" t="t" r="r" b="b"/>
              <a:pathLst>
                <a:path w="15697" h="27976" extrusionOk="0">
                  <a:moveTo>
                    <a:pt x="1131" y="0"/>
                  </a:moveTo>
                  <a:cubicBezTo>
                    <a:pt x="506" y="0"/>
                    <a:pt x="0" y="508"/>
                    <a:pt x="0" y="1132"/>
                  </a:cubicBezTo>
                  <a:lnTo>
                    <a:pt x="0" y="16614"/>
                  </a:lnTo>
                  <a:lnTo>
                    <a:pt x="0" y="27975"/>
                  </a:lnTo>
                  <a:lnTo>
                    <a:pt x="15697" y="27975"/>
                  </a:lnTo>
                  <a:lnTo>
                    <a:pt x="15697" y="1132"/>
                  </a:lnTo>
                  <a:cubicBezTo>
                    <a:pt x="15697" y="508"/>
                    <a:pt x="15189" y="0"/>
                    <a:pt x="1456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5"/>
            <p:cNvSpPr/>
            <p:nvPr/>
          </p:nvSpPr>
          <p:spPr>
            <a:xfrm>
              <a:off x="6509150" y="3962031"/>
              <a:ext cx="1031685" cy="657447"/>
            </a:xfrm>
            <a:custGeom>
              <a:avLst/>
              <a:gdLst/>
              <a:ahLst/>
              <a:cxnLst/>
              <a:rect l="l" t="t" r="r" b="b"/>
              <a:pathLst>
                <a:path w="15697" h="10003" extrusionOk="0">
                  <a:moveTo>
                    <a:pt x="0" y="0"/>
                  </a:moveTo>
                  <a:lnTo>
                    <a:pt x="0" y="8870"/>
                  </a:lnTo>
                  <a:cubicBezTo>
                    <a:pt x="0" y="9495"/>
                    <a:pt x="506" y="10002"/>
                    <a:pt x="1131" y="10002"/>
                  </a:cubicBezTo>
                  <a:lnTo>
                    <a:pt x="14565" y="10002"/>
                  </a:lnTo>
                  <a:cubicBezTo>
                    <a:pt x="15189" y="10002"/>
                    <a:pt x="15697" y="9495"/>
                    <a:pt x="15697" y="8870"/>
                  </a:cubicBezTo>
                  <a:lnTo>
                    <a:pt x="156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5"/>
            <p:cNvSpPr/>
            <p:nvPr/>
          </p:nvSpPr>
          <p:spPr>
            <a:xfrm>
              <a:off x="6620421" y="2278782"/>
              <a:ext cx="796390" cy="1368592"/>
            </a:xfrm>
            <a:custGeom>
              <a:avLst/>
              <a:gdLst/>
              <a:ahLst/>
              <a:cxnLst/>
              <a:rect l="l" t="t" r="r" b="b"/>
              <a:pathLst>
                <a:path w="12117" h="20823" extrusionOk="0">
                  <a:moveTo>
                    <a:pt x="88" y="1"/>
                  </a:moveTo>
                  <a:cubicBezTo>
                    <a:pt x="40" y="1"/>
                    <a:pt x="0" y="40"/>
                    <a:pt x="0" y="88"/>
                  </a:cubicBezTo>
                  <a:lnTo>
                    <a:pt x="0" y="12755"/>
                  </a:lnTo>
                  <a:cubicBezTo>
                    <a:pt x="0" y="12803"/>
                    <a:pt x="40" y="12842"/>
                    <a:pt x="88" y="12842"/>
                  </a:cubicBezTo>
                  <a:lnTo>
                    <a:pt x="12028" y="12842"/>
                  </a:lnTo>
                  <a:cubicBezTo>
                    <a:pt x="12077" y="12842"/>
                    <a:pt x="12117" y="12803"/>
                    <a:pt x="12117" y="12755"/>
                  </a:cubicBezTo>
                  <a:lnTo>
                    <a:pt x="12117" y="88"/>
                  </a:lnTo>
                  <a:cubicBezTo>
                    <a:pt x="12117" y="40"/>
                    <a:pt x="12077" y="1"/>
                    <a:pt x="12028" y="1"/>
                  </a:cubicBezTo>
                  <a:close/>
                  <a:moveTo>
                    <a:pt x="29" y="13955"/>
                  </a:moveTo>
                  <a:cubicBezTo>
                    <a:pt x="13" y="13955"/>
                    <a:pt x="0" y="13967"/>
                    <a:pt x="0" y="13983"/>
                  </a:cubicBezTo>
                  <a:lnTo>
                    <a:pt x="0" y="15316"/>
                  </a:lnTo>
                  <a:cubicBezTo>
                    <a:pt x="0" y="15333"/>
                    <a:pt x="13" y="15345"/>
                    <a:pt x="29" y="15345"/>
                  </a:cubicBezTo>
                  <a:lnTo>
                    <a:pt x="12087" y="15345"/>
                  </a:lnTo>
                  <a:cubicBezTo>
                    <a:pt x="12104" y="15345"/>
                    <a:pt x="12117" y="15333"/>
                    <a:pt x="12117" y="15316"/>
                  </a:cubicBezTo>
                  <a:lnTo>
                    <a:pt x="12117" y="13983"/>
                  </a:lnTo>
                  <a:cubicBezTo>
                    <a:pt x="12117" y="13967"/>
                    <a:pt x="12104" y="13955"/>
                    <a:pt x="12087" y="13955"/>
                  </a:cubicBezTo>
                  <a:close/>
                  <a:moveTo>
                    <a:pt x="10" y="16625"/>
                  </a:moveTo>
                  <a:cubicBezTo>
                    <a:pt x="5" y="16625"/>
                    <a:pt x="0" y="16629"/>
                    <a:pt x="0" y="16636"/>
                  </a:cubicBezTo>
                  <a:lnTo>
                    <a:pt x="0" y="19883"/>
                  </a:lnTo>
                  <a:cubicBezTo>
                    <a:pt x="0" y="19888"/>
                    <a:pt x="5" y="19893"/>
                    <a:pt x="10" y="19893"/>
                  </a:cubicBezTo>
                  <a:lnTo>
                    <a:pt x="1041" y="19893"/>
                  </a:lnTo>
                  <a:cubicBezTo>
                    <a:pt x="1046" y="19893"/>
                    <a:pt x="1052" y="19888"/>
                    <a:pt x="1052" y="19883"/>
                  </a:cubicBezTo>
                  <a:lnTo>
                    <a:pt x="1052" y="16636"/>
                  </a:lnTo>
                  <a:cubicBezTo>
                    <a:pt x="1052" y="16629"/>
                    <a:pt x="1046" y="16625"/>
                    <a:pt x="1041" y="16625"/>
                  </a:cubicBezTo>
                  <a:close/>
                  <a:moveTo>
                    <a:pt x="1340" y="16625"/>
                  </a:moveTo>
                  <a:cubicBezTo>
                    <a:pt x="1335" y="16625"/>
                    <a:pt x="1331" y="16629"/>
                    <a:pt x="1331" y="16636"/>
                  </a:cubicBezTo>
                  <a:lnTo>
                    <a:pt x="1331" y="19883"/>
                  </a:lnTo>
                  <a:cubicBezTo>
                    <a:pt x="1331" y="19888"/>
                    <a:pt x="1335" y="19893"/>
                    <a:pt x="1340" y="19893"/>
                  </a:cubicBezTo>
                  <a:lnTo>
                    <a:pt x="2371" y="19893"/>
                  </a:lnTo>
                  <a:cubicBezTo>
                    <a:pt x="2376" y="19893"/>
                    <a:pt x="2382" y="19888"/>
                    <a:pt x="2382" y="19883"/>
                  </a:cubicBezTo>
                  <a:lnTo>
                    <a:pt x="2382" y="16636"/>
                  </a:lnTo>
                  <a:cubicBezTo>
                    <a:pt x="2382" y="16629"/>
                    <a:pt x="2376" y="16625"/>
                    <a:pt x="2371" y="16625"/>
                  </a:cubicBezTo>
                  <a:close/>
                  <a:moveTo>
                    <a:pt x="9745" y="16625"/>
                  </a:moveTo>
                  <a:cubicBezTo>
                    <a:pt x="9739" y="16625"/>
                    <a:pt x="9735" y="16629"/>
                    <a:pt x="9735" y="16636"/>
                  </a:cubicBezTo>
                  <a:lnTo>
                    <a:pt x="9735" y="19883"/>
                  </a:lnTo>
                  <a:cubicBezTo>
                    <a:pt x="9735" y="19888"/>
                    <a:pt x="9739" y="19893"/>
                    <a:pt x="9745" y="19893"/>
                  </a:cubicBezTo>
                  <a:lnTo>
                    <a:pt x="10775" y="19893"/>
                  </a:lnTo>
                  <a:cubicBezTo>
                    <a:pt x="10782" y="19893"/>
                    <a:pt x="10787" y="19888"/>
                    <a:pt x="10787" y="19883"/>
                  </a:cubicBezTo>
                  <a:lnTo>
                    <a:pt x="10787" y="16636"/>
                  </a:lnTo>
                  <a:cubicBezTo>
                    <a:pt x="10787" y="16629"/>
                    <a:pt x="10782" y="16625"/>
                    <a:pt x="10775" y="16625"/>
                  </a:cubicBezTo>
                  <a:close/>
                  <a:moveTo>
                    <a:pt x="11076" y="16625"/>
                  </a:moveTo>
                  <a:cubicBezTo>
                    <a:pt x="11069" y="16625"/>
                    <a:pt x="11065" y="16629"/>
                    <a:pt x="11065" y="16636"/>
                  </a:cubicBezTo>
                  <a:lnTo>
                    <a:pt x="11065" y="19883"/>
                  </a:lnTo>
                  <a:cubicBezTo>
                    <a:pt x="11065" y="19888"/>
                    <a:pt x="11069" y="19893"/>
                    <a:pt x="11076" y="19893"/>
                  </a:cubicBezTo>
                  <a:lnTo>
                    <a:pt x="12107" y="19893"/>
                  </a:lnTo>
                  <a:cubicBezTo>
                    <a:pt x="12112" y="19893"/>
                    <a:pt x="12117" y="19888"/>
                    <a:pt x="12117" y="19883"/>
                  </a:cubicBezTo>
                  <a:lnTo>
                    <a:pt x="12117" y="16636"/>
                  </a:lnTo>
                  <a:cubicBezTo>
                    <a:pt x="12117" y="16629"/>
                    <a:pt x="12112" y="16625"/>
                    <a:pt x="12107" y="16625"/>
                  </a:cubicBezTo>
                  <a:close/>
                  <a:moveTo>
                    <a:pt x="6162" y="16965"/>
                  </a:moveTo>
                  <a:cubicBezTo>
                    <a:pt x="6986" y="16965"/>
                    <a:pt x="7654" y="17634"/>
                    <a:pt x="7654" y="18459"/>
                  </a:cubicBezTo>
                  <a:cubicBezTo>
                    <a:pt x="7654" y="19283"/>
                    <a:pt x="6986" y="19952"/>
                    <a:pt x="6162" y="19952"/>
                  </a:cubicBezTo>
                  <a:cubicBezTo>
                    <a:pt x="5336" y="19952"/>
                    <a:pt x="4668" y="19283"/>
                    <a:pt x="4668" y="18459"/>
                  </a:cubicBezTo>
                  <a:cubicBezTo>
                    <a:pt x="4668" y="17634"/>
                    <a:pt x="5336" y="16965"/>
                    <a:pt x="6162" y="16965"/>
                  </a:cubicBezTo>
                  <a:close/>
                  <a:moveTo>
                    <a:pt x="6162" y="16095"/>
                  </a:moveTo>
                  <a:cubicBezTo>
                    <a:pt x="4856" y="16095"/>
                    <a:pt x="3797" y="17153"/>
                    <a:pt x="3797" y="18459"/>
                  </a:cubicBezTo>
                  <a:cubicBezTo>
                    <a:pt x="3797" y="19765"/>
                    <a:pt x="4856" y="20823"/>
                    <a:pt x="6162" y="20823"/>
                  </a:cubicBezTo>
                  <a:cubicBezTo>
                    <a:pt x="7466" y="20823"/>
                    <a:pt x="8525" y="19765"/>
                    <a:pt x="8525" y="18459"/>
                  </a:cubicBezTo>
                  <a:cubicBezTo>
                    <a:pt x="8525" y="17153"/>
                    <a:pt x="7466" y="16095"/>
                    <a:pt x="6162" y="160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5"/>
            <p:cNvSpPr/>
            <p:nvPr/>
          </p:nvSpPr>
          <p:spPr>
            <a:xfrm>
              <a:off x="6620421" y="3707549"/>
              <a:ext cx="796390" cy="753866"/>
            </a:xfrm>
            <a:custGeom>
              <a:avLst/>
              <a:gdLst/>
              <a:ahLst/>
              <a:cxnLst/>
              <a:rect l="l" t="t" r="r" b="b"/>
              <a:pathLst>
                <a:path w="12117" h="11470" extrusionOk="0">
                  <a:moveTo>
                    <a:pt x="68" y="1"/>
                  </a:moveTo>
                  <a:cubicBezTo>
                    <a:pt x="30" y="1"/>
                    <a:pt x="0" y="32"/>
                    <a:pt x="0" y="69"/>
                  </a:cubicBezTo>
                  <a:lnTo>
                    <a:pt x="0" y="11402"/>
                  </a:lnTo>
                  <a:cubicBezTo>
                    <a:pt x="0" y="11439"/>
                    <a:pt x="30" y="11470"/>
                    <a:pt x="68" y="11470"/>
                  </a:cubicBezTo>
                  <a:lnTo>
                    <a:pt x="6088" y="11470"/>
                  </a:lnTo>
                  <a:lnTo>
                    <a:pt x="6088" y="1"/>
                  </a:lnTo>
                  <a:close/>
                  <a:moveTo>
                    <a:pt x="6234" y="1"/>
                  </a:moveTo>
                  <a:lnTo>
                    <a:pt x="6234" y="11470"/>
                  </a:lnTo>
                  <a:lnTo>
                    <a:pt x="12049" y="11470"/>
                  </a:lnTo>
                  <a:cubicBezTo>
                    <a:pt x="12087" y="11470"/>
                    <a:pt x="12117" y="11439"/>
                    <a:pt x="12117" y="11402"/>
                  </a:cubicBezTo>
                  <a:lnTo>
                    <a:pt x="12117" y="69"/>
                  </a:lnTo>
                  <a:cubicBezTo>
                    <a:pt x="12117" y="32"/>
                    <a:pt x="12086" y="1"/>
                    <a:pt x="1204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5"/>
            <p:cNvSpPr/>
            <p:nvPr/>
          </p:nvSpPr>
          <p:spPr>
            <a:xfrm>
              <a:off x="6863139" y="2393469"/>
              <a:ext cx="310814" cy="614726"/>
            </a:xfrm>
            <a:custGeom>
              <a:avLst/>
              <a:gdLst/>
              <a:ahLst/>
              <a:cxnLst/>
              <a:rect l="l" t="t" r="r" b="b"/>
              <a:pathLst>
                <a:path w="4729" h="9353" extrusionOk="0">
                  <a:moveTo>
                    <a:pt x="3884" y="1151"/>
                  </a:moveTo>
                  <a:cubicBezTo>
                    <a:pt x="4189" y="1151"/>
                    <a:pt x="4438" y="1490"/>
                    <a:pt x="4438" y="1905"/>
                  </a:cubicBezTo>
                  <a:lnTo>
                    <a:pt x="4438" y="8202"/>
                  </a:lnTo>
                  <a:cubicBezTo>
                    <a:pt x="4438" y="8618"/>
                    <a:pt x="4189" y="8956"/>
                    <a:pt x="3884" y="8956"/>
                  </a:cubicBezTo>
                  <a:lnTo>
                    <a:pt x="848" y="8956"/>
                  </a:lnTo>
                  <a:cubicBezTo>
                    <a:pt x="542" y="8956"/>
                    <a:pt x="293" y="8618"/>
                    <a:pt x="293" y="8202"/>
                  </a:cubicBezTo>
                  <a:lnTo>
                    <a:pt x="293" y="1905"/>
                  </a:lnTo>
                  <a:cubicBezTo>
                    <a:pt x="293" y="1490"/>
                    <a:pt x="542" y="1151"/>
                    <a:pt x="848" y="1151"/>
                  </a:cubicBezTo>
                  <a:close/>
                  <a:moveTo>
                    <a:pt x="1964" y="0"/>
                  </a:moveTo>
                  <a:cubicBezTo>
                    <a:pt x="1768" y="0"/>
                    <a:pt x="1607" y="219"/>
                    <a:pt x="1607" y="488"/>
                  </a:cubicBezTo>
                  <a:lnTo>
                    <a:pt x="1607" y="755"/>
                  </a:lnTo>
                  <a:lnTo>
                    <a:pt x="848" y="755"/>
                  </a:lnTo>
                  <a:cubicBezTo>
                    <a:pt x="381" y="755"/>
                    <a:pt x="1" y="1271"/>
                    <a:pt x="1" y="1905"/>
                  </a:cubicBezTo>
                  <a:lnTo>
                    <a:pt x="1" y="8202"/>
                  </a:lnTo>
                  <a:cubicBezTo>
                    <a:pt x="1" y="8837"/>
                    <a:pt x="381" y="9353"/>
                    <a:pt x="848" y="9353"/>
                  </a:cubicBezTo>
                  <a:lnTo>
                    <a:pt x="3884" y="9353"/>
                  </a:lnTo>
                  <a:cubicBezTo>
                    <a:pt x="4350" y="9353"/>
                    <a:pt x="4729" y="8837"/>
                    <a:pt x="4729" y="8202"/>
                  </a:cubicBezTo>
                  <a:lnTo>
                    <a:pt x="4729" y="1905"/>
                  </a:lnTo>
                  <a:cubicBezTo>
                    <a:pt x="4729" y="1271"/>
                    <a:pt x="4350" y="755"/>
                    <a:pt x="3884" y="755"/>
                  </a:cubicBezTo>
                  <a:lnTo>
                    <a:pt x="3065" y="755"/>
                  </a:lnTo>
                  <a:lnTo>
                    <a:pt x="3065" y="488"/>
                  </a:lnTo>
                  <a:cubicBezTo>
                    <a:pt x="3065" y="219"/>
                    <a:pt x="2906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5"/>
            <p:cNvSpPr/>
            <p:nvPr/>
          </p:nvSpPr>
          <p:spPr>
            <a:xfrm>
              <a:off x="6900865" y="2609043"/>
              <a:ext cx="234178" cy="346108"/>
            </a:xfrm>
            <a:custGeom>
              <a:avLst/>
              <a:gdLst/>
              <a:ahLst/>
              <a:cxnLst/>
              <a:rect l="l" t="t" r="r" b="b"/>
              <a:pathLst>
                <a:path w="3563" h="5266" extrusionOk="0">
                  <a:moveTo>
                    <a:pt x="60" y="1"/>
                  </a:moveTo>
                  <a:cubicBezTo>
                    <a:pt x="28" y="1"/>
                    <a:pt x="1" y="28"/>
                    <a:pt x="1" y="59"/>
                  </a:cubicBezTo>
                  <a:lnTo>
                    <a:pt x="1" y="5208"/>
                  </a:lnTo>
                  <a:cubicBezTo>
                    <a:pt x="1" y="5239"/>
                    <a:pt x="28" y="5266"/>
                    <a:pt x="60" y="5266"/>
                  </a:cubicBezTo>
                  <a:lnTo>
                    <a:pt x="3503" y="5266"/>
                  </a:lnTo>
                  <a:cubicBezTo>
                    <a:pt x="3536" y="5266"/>
                    <a:pt x="3561" y="5239"/>
                    <a:pt x="3563" y="5208"/>
                  </a:cubicBezTo>
                  <a:lnTo>
                    <a:pt x="3563" y="59"/>
                  </a:lnTo>
                  <a:cubicBezTo>
                    <a:pt x="3563" y="28"/>
                    <a:pt x="3536" y="1"/>
                    <a:pt x="350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6593770" y="2353926"/>
              <a:ext cx="858368" cy="47716"/>
            </a:xfrm>
            <a:custGeom>
              <a:avLst/>
              <a:gdLst/>
              <a:ahLst/>
              <a:cxnLst/>
              <a:rect l="l" t="t" r="r" b="b"/>
              <a:pathLst>
                <a:path w="13060" h="726" extrusionOk="0">
                  <a:moveTo>
                    <a:pt x="44" y="0"/>
                  </a:moveTo>
                  <a:cubicBezTo>
                    <a:pt x="20" y="0"/>
                    <a:pt x="1" y="20"/>
                    <a:pt x="1" y="44"/>
                  </a:cubicBezTo>
                  <a:lnTo>
                    <a:pt x="1" y="682"/>
                  </a:lnTo>
                  <a:cubicBezTo>
                    <a:pt x="1" y="706"/>
                    <a:pt x="20" y="725"/>
                    <a:pt x="44" y="725"/>
                  </a:cubicBezTo>
                  <a:lnTo>
                    <a:pt x="13016" y="725"/>
                  </a:lnTo>
                  <a:cubicBezTo>
                    <a:pt x="13040" y="725"/>
                    <a:pt x="13060" y="706"/>
                    <a:pt x="13060" y="682"/>
                  </a:cubicBezTo>
                  <a:lnTo>
                    <a:pt x="13060" y="44"/>
                  </a:lnTo>
                  <a:cubicBezTo>
                    <a:pt x="13060" y="20"/>
                    <a:pt x="13040" y="0"/>
                    <a:pt x="130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7450120" y="2159625"/>
              <a:ext cx="63688" cy="63622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4" y="0"/>
                  </a:moveTo>
                  <a:cubicBezTo>
                    <a:pt x="216" y="0"/>
                    <a:pt x="0" y="217"/>
                    <a:pt x="0" y="484"/>
                  </a:cubicBezTo>
                  <a:cubicBezTo>
                    <a:pt x="0" y="751"/>
                    <a:pt x="216" y="967"/>
                    <a:pt x="484" y="967"/>
                  </a:cubicBezTo>
                  <a:cubicBezTo>
                    <a:pt x="751" y="967"/>
                    <a:pt x="968" y="751"/>
                    <a:pt x="968" y="484"/>
                  </a:cubicBezTo>
                  <a:cubicBezTo>
                    <a:pt x="968" y="217"/>
                    <a:pt x="751" y="0"/>
                    <a:pt x="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6961068" y="2649069"/>
              <a:ext cx="129938" cy="226291"/>
            </a:xfrm>
            <a:custGeom>
              <a:avLst/>
              <a:gdLst/>
              <a:ahLst/>
              <a:cxnLst/>
              <a:rect l="l" t="t" r="r" b="b"/>
              <a:pathLst>
                <a:path w="1977" h="3443" extrusionOk="0">
                  <a:moveTo>
                    <a:pt x="323" y="1"/>
                  </a:moveTo>
                  <a:cubicBezTo>
                    <a:pt x="259" y="1"/>
                    <a:pt x="207" y="49"/>
                    <a:pt x="200" y="111"/>
                  </a:cubicBezTo>
                  <a:lnTo>
                    <a:pt x="9" y="1922"/>
                  </a:lnTo>
                  <a:cubicBezTo>
                    <a:pt x="1" y="1994"/>
                    <a:pt x="57" y="2058"/>
                    <a:pt x="131" y="2058"/>
                  </a:cubicBezTo>
                  <a:lnTo>
                    <a:pt x="761" y="2058"/>
                  </a:lnTo>
                  <a:cubicBezTo>
                    <a:pt x="837" y="2058"/>
                    <a:pt x="895" y="2125"/>
                    <a:pt x="883" y="2202"/>
                  </a:cubicBezTo>
                  <a:lnTo>
                    <a:pt x="692" y="3299"/>
                  </a:lnTo>
                  <a:cubicBezTo>
                    <a:pt x="677" y="3385"/>
                    <a:pt x="746" y="3443"/>
                    <a:pt x="815" y="3443"/>
                  </a:cubicBezTo>
                  <a:cubicBezTo>
                    <a:pt x="857" y="3443"/>
                    <a:pt x="898" y="3422"/>
                    <a:pt x="922" y="3375"/>
                  </a:cubicBezTo>
                  <a:lnTo>
                    <a:pt x="1936" y="1365"/>
                  </a:lnTo>
                  <a:cubicBezTo>
                    <a:pt x="1977" y="1283"/>
                    <a:pt x="1917" y="1187"/>
                    <a:pt x="1825" y="1187"/>
                  </a:cubicBezTo>
                  <a:lnTo>
                    <a:pt x="1107" y="1187"/>
                  </a:lnTo>
                  <a:cubicBezTo>
                    <a:pt x="1014" y="1187"/>
                    <a:pt x="955" y="1086"/>
                    <a:pt x="999" y="1006"/>
                  </a:cubicBezTo>
                  <a:lnTo>
                    <a:pt x="1444" y="183"/>
                  </a:lnTo>
                  <a:cubicBezTo>
                    <a:pt x="1488" y="101"/>
                    <a:pt x="1428" y="1"/>
                    <a:pt x="13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5"/>
            <p:cNvSpPr/>
            <p:nvPr/>
          </p:nvSpPr>
          <p:spPr>
            <a:xfrm>
              <a:off x="6484504" y="1911584"/>
              <a:ext cx="1068228" cy="211897"/>
            </a:xfrm>
            <a:custGeom>
              <a:avLst/>
              <a:gdLst/>
              <a:ahLst/>
              <a:cxnLst/>
              <a:rect l="l" t="t" r="r" b="b"/>
              <a:pathLst>
                <a:path w="16253" h="3224" extrusionOk="0">
                  <a:moveTo>
                    <a:pt x="67" y="0"/>
                  </a:moveTo>
                  <a:cubicBezTo>
                    <a:pt x="30" y="0"/>
                    <a:pt x="1" y="32"/>
                    <a:pt x="1" y="67"/>
                  </a:cubicBezTo>
                  <a:lnTo>
                    <a:pt x="1" y="3157"/>
                  </a:lnTo>
                  <a:cubicBezTo>
                    <a:pt x="1" y="3193"/>
                    <a:pt x="30" y="3223"/>
                    <a:pt x="67" y="3223"/>
                  </a:cubicBezTo>
                  <a:lnTo>
                    <a:pt x="16186" y="3223"/>
                  </a:lnTo>
                  <a:cubicBezTo>
                    <a:pt x="16223" y="3223"/>
                    <a:pt x="16253" y="3193"/>
                    <a:pt x="16253" y="3157"/>
                  </a:cubicBezTo>
                  <a:lnTo>
                    <a:pt x="16253" y="67"/>
                  </a:lnTo>
                  <a:cubicBezTo>
                    <a:pt x="16253" y="32"/>
                    <a:pt x="16223" y="0"/>
                    <a:pt x="1618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5"/>
            <p:cNvSpPr/>
            <p:nvPr/>
          </p:nvSpPr>
          <p:spPr>
            <a:xfrm>
              <a:off x="6620421" y="1911584"/>
              <a:ext cx="746965" cy="211897"/>
            </a:xfrm>
            <a:custGeom>
              <a:avLst/>
              <a:gdLst/>
              <a:ahLst/>
              <a:cxnLst/>
              <a:rect l="l" t="t" r="r" b="b"/>
              <a:pathLst>
                <a:path w="11365" h="3224" extrusionOk="0">
                  <a:moveTo>
                    <a:pt x="181" y="0"/>
                  </a:moveTo>
                  <a:cubicBezTo>
                    <a:pt x="81" y="0"/>
                    <a:pt x="0" y="82"/>
                    <a:pt x="0" y="183"/>
                  </a:cubicBezTo>
                  <a:lnTo>
                    <a:pt x="0" y="3042"/>
                  </a:lnTo>
                  <a:cubicBezTo>
                    <a:pt x="0" y="3141"/>
                    <a:pt x="82" y="3223"/>
                    <a:pt x="181" y="3223"/>
                  </a:cubicBezTo>
                  <a:cubicBezTo>
                    <a:pt x="282" y="3223"/>
                    <a:pt x="364" y="3141"/>
                    <a:pt x="364" y="3042"/>
                  </a:cubicBezTo>
                  <a:lnTo>
                    <a:pt x="364" y="183"/>
                  </a:lnTo>
                  <a:cubicBezTo>
                    <a:pt x="364" y="82"/>
                    <a:pt x="282" y="0"/>
                    <a:pt x="181" y="0"/>
                  </a:cubicBezTo>
                  <a:close/>
                  <a:moveTo>
                    <a:pt x="2382" y="0"/>
                  </a:moveTo>
                  <a:cubicBezTo>
                    <a:pt x="2282" y="0"/>
                    <a:pt x="2200" y="82"/>
                    <a:pt x="2200" y="183"/>
                  </a:cubicBezTo>
                  <a:lnTo>
                    <a:pt x="2200" y="3042"/>
                  </a:lnTo>
                  <a:cubicBezTo>
                    <a:pt x="2200" y="3141"/>
                    <a:pt x="2282" y="3223"/>
                    <a:pt x="2382" y="3223"/>
                  </a:cubicBezTo>
                  <a:cubicBezTo>
                    <a:pt x="2481" y="3223"/>
                    <a:pt x="2563" y="3141"/>
                    <a:pt x="2563" y="3042"/>
                  </a:cubicBezTo>
                  <a:lnTo>
                    <a:pt x="2563" y="183"/>
                  </a:lnTo>
                  <a:cubicBezTo>
                    <a:pt x="2563" y="82"/>
                    <a:pt x="2481" y="0"/>
                    <a:pt x="2382" y="0"/>
                  </a:cubicBezTo>
                  <a:close/>
                  <a:moveTo>
                    <a:pt x="4583" y="0"/>
                  </a:moveTo>
                  <a:cubicBezTo>
                    <a:pt x="4483" y="0"/>
                    <a:pt x="4401" y="82"/>
                    <a:pt x="4401" y="183"/>
                  </a:cubicBezTo>
                  <a:lnTo>
                    <a:pt x="4401" y="3042"/>
                  </a:lnTo>
                  <a:cubicBezTo>
                    <a:pt x="4401" y="3141"/>
                    <a:pt x="4483" y="3223"/>
                    <a:pt x="4583" y="3223"/>
                  </a:cubicBezTo>
                  <a:cubicBezTo>
                    <a:pt x="4682" y="3223"/>
                    <a:pt x="4764" y="3141"/>
                    <a:pt x="4764" y="3042"/>
                  </a:cubicBezTo>
                  <a:lnTo>
                    <a:pt x="4764" y="183"/>
                  </a:lnTo>
                  <a:cubicBezTo>
                    <a:pt x="4764" y="82"/>
                    <a:pt x="4682" y="0"/>
                    <a:pt x="4583" y="0"/>
                  </a:cubicBezTo>
                  <a:close/>
                  <a:moveTo>
                    <a:pt x="6782" y="0"/>
                  </a:moveTo>
                  <a:cubicBezTo>
                    <a:pt x="6683" y="0"/>
                    <a:pt x="6601" y="82"/>
                    <a:pt x="6601" y="183"/>
                  </a:cubicBezTo>
                  <a:lnTo>
                    <a:pt x="6601" y="3042"/>
                  </a:lnTo>
                  <a:cubicBezTo>
                    <a:pt x="6601" y="3141"/>
                    <a:pt x="6682" y="3223"/>
                    <a:pt x="6782" y="3223"/>
                  </a:cubicBezTo>
                  <a:cubicBezTo>
                    <a:pt x="6883" y="3223"/>
                    <a:pt x="6965" y="3141"/>
                    <a:pt x="6965" y="3042"/>
                  </a:cubicBezTo>
                  <a:lnTo>
                    <a:pt x="6965" y="183"/>
                  </a:lnTo>
                  <a:cubicBezTo>
                    <a:pt x="6965" y="82"/>
                    <a:pt x="6883" y="0"/>
                    <a:pt x="6782" y="0"/>
                  </a:cubicBezTo>
                  <a:close/>
                  <a:moveTo>
                    <a:pt x="8983" y="0"/>
                  </a:moveTo>
                  <a:cubicBezTo>
                    <a:pt x="8883" y="0"/>
                    <a:pt x="8801" y="82"/>
                    <a:pt x="8801" y="183"/>
                  </a:cubicBezTo>
                  <a:lnTo>
                    <a:pt x="8801" y="3042"/>
                  </a:lnTo>
                  <a:cubicBezTo>
                    <a:pt x="8801" y="3141"/>
                    <a:pt x="8883" y="3223"/>
                    <a:pt x="8983" y="3223"/>
                  </a:cubicBezTo>
                  <a:cubicBezTo>
                    <a:pt x="9083" y="3223"/>
                    <a:pt x="9164" y="3141"/>
                    <a:pt x="9164" y="3042"/>
                  </a:cubicBezTo>
                  <a:lnTo>
                    <a:pt x="9164" y="183"/>
                  </a:lnTo>
                  <a:cubicBezTo>
                    <a:pt x="9164" y="82"/>
                    <a:pt x="9083" y="0"/>
                    <a:pt x="8983" y="0"/>
                  </a:cubicBezTo>
                  <a:close/>
                  <a:moveTo>
                    <a:pt x="11184" y="0"/>
                  </a:moveTo>
                  <a:cubicBezTo>
                    <a:pt x="11083" y="0"/>
                    <a:pt x="11001" y="82"/>
                    <a:pt x="11001" y="183"/>
                  </a:cubicBezTo>
                  <a:lnTo>
                    <a:pt x="11001" y="3042"/>
                  </a:lnTo>
                  <a:cubicBezTo>
                    <a:pt x="11001" y="3141"/>
                    <a:pt x="11083" y="3223"/>
                    <a:pt x="11184" y="3223"/>
                  </a:cubicBezTo>
                  <a:cubicBezTo>
                    <a:pt x="11283" y="3223"/>
                    <a:pt x="11365" y="3141"/>
                    <a:pt x="11365" y="3042"/>
                  </a:cubicBezTo>
                  <a:lnTo>
                    <a:pt x="11365" y="183"/>
                  </a:lnTo>
                  <a:cubicBezTo>
                    <a:pt x="11365" y="82"/>
                    <a:pt x="11283" y="0"/>
                    <a:pt x="11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5"/>
            <p:cNvSpPr/>
            <p:nvPr/>
          </p:nvSpPr>
          <p:spPr>
            <a:xfrm>
              <a:off x="8157507" y="4149277"/>
              <a:ext cx="3549" cy="394"/>
            </a:xfrm>
            <a:custGeom>
              <a:avLst/>
              <a:gdLst/>
              <a:ahLst/>
              <a:cxnLst/>
              <a:rect l="l" t="t" r="r" b="b"/>
              <a:pathLst>
                <a:path w="54" h="6" extrusionOk="0">
                  <a:moveTo>
                    <a:pt x="3" y="0"/>
                  </a:moveTo>
                  <a:cubicBezTo>
                    <a:pt x="1" y="0"/>
                    <a:pt x="12" y="1"/>
                    <a:pt x="53" y="5"/>
                  </a:cubicBezTo>
                  <a:cubicBezTo>
                    <a:pt x="52" y="4"/>
                    <a:pt x="52" y="4"/>
                    <a:pt x="50" y="4"/>
                  </a:cubicBezTo>
                  <a:lnTo>
                    <a:pt x="49" y="4"/>
                  </a:lnTo>
                  <a:lnTo>
                    <a:pt x="15" y="1"/>
                  </a:lnTo>
                  <a:cubicBezTo>
                    <a:pt x="9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5"/>
            <p:cNvSpPr/>
            <p:nvPr/>
          </p:nvSpPr>
          <p:spPr>
            <a:xfrm>
              <a:off x="6754038" y="3146663"/>
              <a:ext cx="1666326" cy="2017297"/>
            </a:xfrm>
            <a:custGeom>
              <a:avLst/>
              <a:gdLst/>
              <a:ahLst/>
              <a:cxnLst/>
              <a:rect l="l" t="t" r="r" b="b"/>
              <a:pathLst>
                <a:path w="25353" h="30693" extrusionOk="0">
                  <a:moveTo>
                    <a:pt x="12053" y="0"/>
                  </a:moveTo>
                  <a:cubicBezTo>
                    <a:pt x="12007" y="0"/>
                    <a:pt x="11971" y="36"/>
                    <a:pt x="11971" y="81"/>
                  </a:cubicBezTo>
                  <a:lnTo>
                    <a:pt x="11971" y="8453"/>
                  </a:lnTo>
                  <a:cubicBezTo>
                    <a:pt x="11971" y="8498"/>
                    <a:pt x="12007" y="8535"/>
                    <a:pt x="12053" y="8535"/>
                  </a:cubicBezTo>
                  <a:lnTo>
                    <a:pt x="12936" y="8535"/>
                  </a:lnTo>
                  <a:cubicBezTo>
                    <a:pt x="12959" y="8794"/>
                    <a:pt x="12981" y="9051"/>
                    <a:pt x="13003" y="9309"/>
                  </a:cubicBezTo>
                  <a:cubicBezTo>
                    <a:pt x="13195" y="11609"/>
                    <a:pt x="13319" y="13920"/>
                    <a:pt x="13292" y="16228"/>
                  </a:cubicBezTo>
                  <a:cubicBezTo>
                    <a:pt x="13280" y="17378"/>
                    <a:pt x="13230" y="18529"/>
                    <a:pt x="13092" y="19670"/>
                  </a:cubicBezTo>
                  <a:cubicBezTo>
                    <a:pt x="13083" y="19735"/>
                    <a:pt x="13076" y="19799"/>
                    <a:pt x="13068" y="19862"/>
                  </a:cubicBezTo>
                  <a:cubicBezTo>
                    <a:pt x="13066" y="19868"/>
                    <a:pt x="13066" y="19874"/>
                    <a:pt x="13065" y="19878"/>
                  </a:cubicBezTo>
                  <a:cubicBezTo>
                    <a:pt x="13065" y="19882"/>
                    <a:pt x="13063" y="19886"/>
                    <a:pt x="13063" y="19892"/>
                  </a:cubicBezTo>
                  <a:cubicBezTo>
                    <a:pt x="13059" y="19923"/>
                    <a:pt x="13055" y="19956"/>
                    <a:pt x="13049" y="19987"/>
                  </a:cubicBezTo>
                  <a:cubicBezTo>
                    <a:pt x="13031" y="20120"/>
                    <a:pt x="13010" y="20253"/>
                    <a:pt x="12988" y="20384"/>
                  </a:cubicBezTo>
                  <a:cubicBezTo>
                    <a:pt x="12949" y="20616"/>
                    <a:pt x="12905" y="20848"/>
                    <a:pt x="12853" y="21077"/>
                  </a:cubicBezTo>
                  <a:cubicBezTo>
                    <a:pt x="12761" y="21491"/>
                    <a:pt x="12641" y="21895"/>
                    <a:pt x="12487" y="22291"/>
                  </a:cubicBezTo>
                  <a:cubicBezTo>
                    <a:pt x="12485" y="22296"/>
                    <a:pt x="12481" y="22305"/>
                    <a:pt x="12478" y="22313"/>
                  </a:cubicBezTo>
                  <a:cubicBezTo>
                    <a:pt x="12472" y="22326"/>
                    <a:pt x="12467" y="22339"/>
                    <a:pt x="12461" y="22353"/>
                  </a:cubicBezTo>
                  <a:cubicBezTo>
                    <a:pt x="12443" y="22394"/>
                    <a:pt x="12424" y="22433"/>
                    <a:pt x="12405" y="22474"/>
                  </a:cubicBezTo>
                  <a:cubicBezTo>
                    <a:pt x="12365" y="22558"/>
                    <a:pt x="12321" y="22640"/>
                    <a:pt x="12276" y="22720"/>
                  </a:cubicBezTo>
                  <a:cubicBezTo>
                    <a:pt x="12235" y="22790"/>
                    <a:pt x="12193" y="22859"/>
                    <a:pt x="12147" y="22925"/>
                  </a:cubicBezTo>
                  <a:cubicBezTo>
                    <a:pt x="12129" y="22952"/>
                    <a:pt x="12108" y="22980"/>
                    <a:pt x="12088" y="23007"/>
                  </a:cubicBezTo>
                  <a:cubicBezTo>
                    <a:pt x="12077" y="23020"/>
                    <a:pt x="12067" y="23034"/>
                    <a:pt x="12055" y="23047"/>
                  </a:cubicBezTo>
                  <a:cubicBezTo>
                    <a:pt x="12010" y="23102"/>
                    <a:pt x="11961" y="23154"/>
                    <a:pt x="11908" y="23202"/>
                  </a:cubicBezTo>
                  <a:cubicBezTo>
                    <a:pt x="11884" y="23226"/>
                    <a:pt x="11858" y="23249"/>
                    <a:pt x="11832" y="23272"/>
                  </a:cubicBezTo>
                  <a:cubicBezTo>
                    <a:pt x="11827" y="23277"/>
                    <a:pt x="11821" y="23282"/>
                    <a:pt x="11817" y="23284"/>
                  </a:cubicBezTo>
                  <a:cubicBezTo>
                    <a:pt x="11812" y="23287"/>
                    <a:pt x="11807" y="23291"/>
                    <a:pt x="11800" y="23296"/>
                  </a:cubicBezTo>
                  <a:cubicBezTo>
                    <a:pt x="11745" y="23331"/>
                    <a:pt x="11691" y="23366"/>
                    <a:pt x="11631" y="23397"/>
                  </a:cubicBezTo>
                  <a:cubicBezTo>
                    <a:pt x="11589" y="23420"/>
                    <a:pt x="11544" y="23440"/>
                    <a:pt x="11500" y="23460"/>
                  </a:cubicBezTo>
                  <a:cubicBezTo>
                    <a:pt x="11479" y="23469"/>
                    <a:pt x="11385" y="23511"/>
                    <a:pt x="11386" y="23511"/>
                  </a:cubicBezTo>
                  <a:cubicBezTo>
                    <a:pt x="11387" y="23511"/>
                    <a:pt x="11387" y="23511"/>
                    <a:pt x="11387" y="23511"/>
                  </a:cubicBezTo>
                  <a:lnTo>
                    <a:pt x="11387" y="23511"/>
                  </a:lnTo>
                  <a:cubicBezTo>
                    <a:pt x="10364" y="23933"/>
                    <a:pt x="9251" y="24149"/>
                    <a:pt x="8170" y="24361"/>
                  </a:cubicBezTo>
                  <a:cubicBezTo>
                    <a:pt x="6902" y="24609"/>
                    <a:pt x="5627" y="24815"/>
                    <a:pt x="4365" y="25084"/>
                  </a:cubicBezTo>
                  <a:cubicBezTo>
                    <a:pt x="3323" y="25304"/>
                    <a:pt x="2235" y="25543"/>
                    <a:pt x="1288" y="26045"/>
                  </a:cubicBezTo>
                  <a:cubicBezTo>
                    <a:pt x="605" y="26407"/>
                    <a:pt x="0" y="27024"/>
                    <a:pt x="202" y="27857"/>
                  </a:cubicBezTo>
                  <a:cubicBezTo>
                    <a:pt x="396" y="28653"/>
                    <a:pt x="1141" y="29272"/>
                    <a:pt x="1815" y="29665"/>
                  </a:cubicBezTo>
                  <a:cubicBezTo>
                    <a:pt x="3051" y="30385"/>
                    <a:pt x="4528" y="30692"/>
                    <a:pt x="5984" y="30692"/>
                  </a:cubicBezTo>
                  <a:cubicBezTo>
                    <a:pt x="6630" y="30692"/>
                    <a:pt x="7272" y="30632"/>
                    <a:pt x="7887" y="30520"/>
                  </a:cubicBezTo>
                  <a:cubicBezTo>
                    <a:pt x="10171" y="30104"/>
                    <a:pt x="12284" y="28781"/>
                    <a:pt x="13311" y="26648"/>
                  </a:cubicBezTo>
                  <a:cubicBezTo>
                    <a:pt x="13602" y="26043"/>
                    <a:pt x="13811" y="25402"/>
                    <a:pt x="13934" y="24742"/>
                  </a:cubicBezTo>
                  <a:cubicBezTo>
                    <a:pt x="14013" y="24318"/>
                    <a:pt x="14056" y="23889"/>
                    <a:pt x="14130" y="23467"/>
                  </a:cubicBezTo>
                  <a:cubicBezTo>
                    <a:pt x="14208" y="23034"/>
                    <a:pt x="14303" y="22606"/>
                    <a:pt x="14417" y="22183"/>
                  </a:cubicBezTo>
                  <a:cubicBezTo>
                    <a:pt x="14810" y="20727"/>
                    <a:pt x="15441" y="19337"/>
                    <a:pt x="16350" y="18131"/>
                  </a:cubicBezTo>
                  <a:cubicBezTo>
                    <a:pt x="17032" y="17225"/>
                    <a:pt x="17892" y="16432"/>
                    <a:pt x="18884" y="15882"/>
                  </a:cubicBezTo>
                  <a:cubicBezTo>
                    <a:pt x="18991" y="15823"/>
                    <a:pt x="19100" y="15766"/>
                    <a:pt x="19210" y="15712"/>
                  </a:cubicBezTo>
                  <a:cubicBezTo>
                    <a:pt x="19264" y="15687"/>
                    <a:pt x="19319" y="15662"/>
                    <a:pt x="19373" y="15638"/>
                  </a:cubicBezTo>
                  <a:cubicBezTo>
                    <a:pt x="19400" y="15625"/>
                    <a:pt x="19427" y="15614"/>
                    <a:pt x="19454" y="15602"/>
                  </a:cubicBezTo>
                  <a:cubicBezTo>
                    <a:pt x="19463" y="15598"/>
                    <a:pt x="19468" y="15595"/>
                    <a:pt x="19471" y="15594"/>
                  </a:cubicBezTo>
                  <a:cubicBezTo>
                    <a:pt x="19476" y="15592"/>
                    <a:pt x="19486" y="15588"/>
                    <a:pt x="19502" y="15582"/>
                  </a:cubicBezTo>
                  <a:cubicBezTo>
                    <a:pt x="19707" y="15502"/>
                    <a:pt x="19916" y="15428"/>
                    <a:pt x="20129" y="15372"/>
                  </a:cubicBezTo>
                  <a:cubicBezTo>
                    <a:pt x="20230" y="15345"/>
                    <a:pt x="20330" y="15321"/>
                    <a:pt x="20432" y="15301"/>
                  </a:cubicBezTo>
                  <a:cubicBezTo>
                    <a:pt x="20481" y="15291"/>
                    <a:pt x="20531" y="15283"/>
                    <a:pt x="20580" y="15274"/>
                  </a:cubicBezTo>
                  <a:cubicBezTo>
                    <a:pt x="20599" y="15271"/>
                    <a:pt x="20619" y="15268"/>
                    <a:pt x="20639" y="15265"/>
                  </a:cubicBezTo>
                  <a:lnTo>
                    <a:pt x="20639" y="15265"/>
                  </a:lnTo>
                  <a:cubicBezTo>
                    <a:pt x="20613" y="15270"/>
                    <a:pt x="20604" y="15271"/>
                    <a:pt x="20605" y="15271"/>
                  </a:cubicBezTo>
                  <a:cubicBezTo>
                    <a:pt x="20606" y="15271"/>
                    <a:pt x="20662" y="15263"/>
                    <a:pt x="20678" y="15262"/>
                  </a:cubicBezTo>
                  <a:cubicBezTo>
                    <a:pt x="20807" y="15248"/>
                    <a:pt x="20938" y="15240"/>
                    <a:pt x="21068" y="15240"/>
                  </a:cubicBezTo>
                  <a:cubicBezTo>
                    <a:pt x="21121" y="15240"/>
                    <a:pt x="21174" y="15242"/>
                    <a:pt x="21226" y="15245"/>
                  </a:cubicBezTo>
                  <a:cubicBezTo>
                    <a:pt x="21270" y="15246"/>
                    <a:pt x="21312" y="15250"/>
                    <a:pt x="21356" y="15254"/>
                  </a:cubicBezTo>
                  <a:cubicBezTo>
                    <a:pt x="21360" y="15254"/>
                    <a:pt x="21365" y="15256"/>
                    <a:pt x="21370" y="15256"/>
                  </a:cubicBezTo>
                  <a:cubicBezTo>
                    <a:pt x="21380" y="15256"/>
                    <a:pt x="21393" y="15257"/>
                    <a:pt x="21403" y="15260"/>
                  </a:cubicBezTo>
                  <a:cubicBezTo>
                    <a:pt x="21405" y="15260"/>
                    <a:pt x="21408" y="15260"/>
                    <a:pt x="21410" y="15261"/>
                  </a:cubicBezTo>
                  <a:lnTo>
                    <a:pt x="21410" y="15261"/>
                  </a:lnTo>
                  <a:cubicBezTo>
                    <a:pt x="21488" y="15275"/>
                    <a:pt x="21566" y="15289"/>
                    <a:pt x="21643" y="15310"/>
                  </a:cubicBezTo>
                  <a:cubicBezTo>
                    <a:pt x="21654" y="15312"/>
                    <a:pt x="21666" y="15315"/>
                    <a:pt x="21677" y="15320"/>
                  </a:cubicBezTo>
                  <a:cubicBezTo>
                    <a:pt x="21599" y="15461"/>
                    <a:pt x="21547" y="15560"/>
                    <a:pt x="21547" y="15560"/>
                  </a:cubicBezTo>
                  <a:cubicBezTo>
                    <a:pt x="21503" y="15623"/>
                    <a:pt x="22555" y="16060"/>
                    <a:pt x="23057" y="16207"/>
                  </a:cubicBezTo>
                  <a:cubicBezTo>
                    <a:pt x="23081" y="16279"/>
                    <a:pt x="23137" y="16340"/>
                    <a:pt x="23219" y="16364"/>
                  </a:cubicBezTo>
                  <a:lnTo>
                    <a:pt x="23222" y="16364"/>
                  </a:lnTo>
                  <a:cubicBezTo>
                    <a:pt x="23244" y="16371"/>
                    <a:pt x="23266" y="16374"/>
                    <a:pt x="23289" y="16374"/>
                  </a:cubicBezTo>
                  <a:cubicBezTo>
                    <a:pt x="23315" y="16374"/>
                    <a:pt x="23341" y="16370"/>
                    <a:pt x="23366" y="16361"/>
                  </a:cubicBezTo>
                  <a:cubicBezTo>
                    <a:pt x="23629" y="16275"/>
                    <a:pt x="24556" y="15963"/>
                    <a:pt x="25174" y="15655"/>
                  </a:cubicBezTo>
                  <a:cubicBezTo>
                    <a:pt x="25348" y="15567"/>
                    <a:pt x="25352" y="15317"/>
                    <a:pt x="25180" y="15225"/>
                  </a:cubicBezTo>
                  <a:cubicBezTo>
                    <a:pt x="24915" y="15085"/>
                    <a:pt x="24495" y="14921"/>
                    <a:pt x="23909" y="14863"/>
                  </a:cubicBezTo>
                  <a:cubicBezTo>
                    <a:pt x="23900" y="14862"/>
                    <a:pt x="23891" y="14862"/>
                    <a:pt x="23882" y="14862"/>
                  </a:cubicBezTo>
                  <a:cubicBezTo>
                    <a:pt x="23803" y="14862"/>
                    <a:pt x="23727" y="14901"/>
                    <a:pt x="23681" y="14968"/>
                  </a:cubicBezTo>
                  <a:cubicBezTo>
                    <a:pt x="23212" y="14746"/>
                    <a:pt x="22327" y="14361"/>
                    <a:pt x="22272" y="14347"/>
                  </a:cubicBezTo>
                  <a:cubicBezTo>
                    <a:pt x="22272" y="14347"/>
                    <a:pt x="22271" y="14347"/>
                    <a:pt x="22271" y="14347"/>
                  </a:cubicBezTo>
                  <a:cubicBezTo>
                    <a:pt x="22244" y="14347"/>
                    <a:pt x="22150" y="14488"/>
                    <a:pt x="22039" y="14675"/>
                  </a:cubicBezTo>
                  <a:cubicBezTo>
                    <a:pt x="21727" y="14562"/>
                    <a:pt x="21396" y="14515"/>
                    <a:pt x="21062" y="14515"/>
                  </a:cubicBezTo>
                  <a:cubicBezTo>
                    <a:pt x="20725" y="14515"/>
                    <a:pt x="20385" y="14563"/>
                    <a:pt x="20063" y="14640"/>
                  </a:cubicBezTo>
                  <a:cubicBezTo>
                    <a:pt x="19049" y="14880"/>
                    <a:pt x="18124" y="15423"/>
                    <a:pt x="17322" y="16077"/>
                  </a:cubicBezTo>
                  <a:cubicBezTo>
                    <a:pt x="14981" y="17984"/>
                    <a:pt x="13740" y="20971"/>
                    <a:pt x="13332" y="23899"/>
                  </a:cubicBezTo>
                  <a:cubicBezTo>
                    <a:pt x="13239" y="24565"/>
                    <a:pt x="13103" y="25263"/>
                    <a:pt x="12846" y="25915"/>
                  </a:cubicBezTo>
                  <a:cubicBezTo>
                    <a:pt x="12668" y="26370"/>
                    <a:pt x="12306" y="27006"/>
                    <a:pt x="12015" y="27376"/>
                  </a:cubicBezTo>
                  <a:cubicBezTo>
                    <a:pt x="11318" y="28263"/>
                    <a:pt x="10484" y="28863"/>
                    <a:pt x="9445" y="29310"/>
                  </a:cubicBezTo>
                  <a:cubicBezTo>
                    <a:pt x="9439" y="29313"/>
                    <a:pt x="9435" y="29314"/>
                    <a:pt x="9431" y="29316"/>
                  </a:cubicBezTo>
                  <a:cubicBezTo>
                    <a:pt x="9425" y="29318"/>
                    <a:pt x="9418" y="29321"/>
                    <a:pt x="9407" y="29326"/>
                  </a:cubicBezTo>
                  <a:cubicBezTo>
                    <a:pt x="9376" y="29338"/>
                    <a:pt x="9344" y="29351"/>
                    <a:pt x="9313" y="29364"/>
                  </a:cubicBezTo>
                  <a:cubicBezTo>
                    <a:pt x="9251" y="29388"/>
                    <a:pt x="9188" y="29412"/>
                    <a:pt x="9124" y="29434"/>
                  </a:cubicBezTo>
                  <a:cubicBezTo>
                    <a:pt x="8987" y="29485"/>
                    <a:pt x="8848" y="29532"/>
                    <a:pt x="8708" y="29574"/>
                  </a:cubicBezTo>
                  <a:cubicBezTo>
                    <a:pt x="8451" y="29653"/>
                    <a:pt x="8190" y="29720"/>
                    <a:pt x="7925" y="29775"/>
                  </a:cubicBezTo>
                  <a:cubicBezTo>
                    <a:pt x="7374" y="29891"/>
                    <a:pt x="6953" y="29939"/>
                    <a:pt x="6363" y="29957"/>
                  </a:cubicBezTo>
                  <a:cubicBezTo>
                    <a:pt x="6262" y="29960"/>
                    <a:pt x="6161" y="29962"/>
                    <a:pt x="6059" y="29962"/>
                  </a:cubicBezTo>
                  <a:cubicBezTo>
                    <a:pt x="5639" y="29962"/>
                    <a:pt x="5218" y="29936"/>
                    <a:pt x="4800" y="29881"/>
                  </a:cubicBezTo>
                  <a:cubicBezTo>
                    <a:pt x="4803" y="29881"/>
                    <a:pt x="4704" y="29867"/>
                    <a:pt x="4686" y="29864"/>
                  </a:cubicBezTo>
                  <a:cubicBezTo>
                    <a:pt x="4623" y="29854"/>
                    <a:pt x="4561" y="29844"/>
                    <a:pt x="4500" y="29833"/>
                  </a:cubicBezTo>
                  <a:cubicBezTo>
                    <a:pt x="4368" y="29810"/>
                    <a:pt x="4236" y="29785"/>
                    <a:pt x="4106" y="29755"/>
                  </a:cubicBezTo>
                  <a:cubicBezTo>
                    <a:pt x="3872" y="29704"/>
                    <a:pt x="3640" y="29644"/>
                    <a:pt x="3411" y="29571"/>
                  </a:cubicBezTo>
                  <a:cubicBezTo>
                    <a:pt x="3300" y="29536"/>
                    <a:pt x="3192" y="29499"/>
                    <a:pt x="3083" y="29460"/>
                  </a:cubicBezTo>
                  <a:cubicBezTo>
                    <a:pt x="3029" y="29440"/>
                    <a:pt x="2975" y="29420"/>
                    <a:pt x="2923" y="29399"/>
                  </a:cubicBezTo>
                  <a:cubicBezTo>
                    <a:pt x="2896" y="29389"/>
                    <a:pt x="2871" y="29379"/>
                    <a:pt x="2845" y="29368"/>
                  </a:cubicBezTo>
                  <a:cubicBezTo>
                    <a:pt x="2833" y="29364"/>
                    <a:pt x="2824" y="29359"/>
                    <a:pt x="2817" y="29358"/>
                  </a:cubicBezTo>
                  <a:cubicBezTo>
                    <a:pt x="2816" y="29357"/>
                    <a:pt x="2811" y="29354"/>
                    <a:pt x="2803" y="29351"/>
                  </a:cubicBezTo>
                  <a:cubicBezTo>
                    <a:pt x="2606" y="29265"/>
                    <a:pt x="2413" y="29171"/>
                    <a:pt x="2226" y="29064"/>
                  </a:cubicBezTo>
                  <a:cubicBezTo>
                    <a:pt x="2055" y="28966"/>
                    <a:pt x="1891" y="28860"/>
                    <a:pt x="1733" y="28743"/>
                  </a:cubicBezTo>
                  <a:cubicBezTo>
                    <a:pt x="1729" y="28739"/>
                    <a:pt x="1675" y="28697"/>
                    <a:pt x="1662" y="28687"/>
                  </a:cubicBezTo>
                  <a:cubicBezTo>
                    <a:pt x="1625" y="28656"/>
                    <a:pt x="1590" y="28626"/>
                    <a:pt x="1555" y="28595"/>
                  </a:cubicBezTo>
                  <a:cubicBezTo>
                    <a:pt x="1480" y="28528"/>
                    <a:pt x="1408" y="28459"/>
                    <a:pt x="1340" y="28387"/>
                  </a:cubicBezTo>
                  <a:cubicBezTo>
                    <a:pt x="1289" y="28332"/>
                    <a:pt x="1241" y="28277"/>
                    <a:pt x="1194" y="28219"/>
                  </a:cubicBezTo>
                  <a:lnTo>
                    <a:pt x="1194" y="28219"/>
                  </a:lnTo>
                  <a:cubicBezTo>
                    <a:pt x="1195" y="28219"/>
                    <a:pt x="1195" y="28219"/>
                    <a:pt x="1195" y="28219"/>
                  </a:cubicBezTo>
                  <a:cubicBezTo>
                    <a:pt x="1196" y="28219"/>
                    <a:pt x="1146" y="28153"/>
                    <a:pt x="1134" y="28137"/>
                  </a:cubicBezTo>
                  <a:cubicBezTo>
                    <a:pt x="1107" y="28097"/>
                    <a:pt x="1081" y="28058"/>
                    <a:pt x="1056" y="28017"/>
                  </a:cubicBezTo>
                  <a:cubicBezTo>
                    <a:pt x="1030" y="27976"/>
                    <a:pt x="1008" y="27935"/>
                    <a:pt x="985" y="27892"/>
                  </a:cubicBezTo>
                  <a:cubicBezTo>
                    <a:pt x="975" y="27871"/>
                    <a:pt x="946" y="27795"/>
                    <a:pt x="944" y="27795"/>
                  </a:cubicBezTo>
                  <a:cubicBezTo>
                    <a:pt x="944" y="27795"/>
                    <a:pt x="944" y="27795"/>
                    <a:pt x="944" y="27795"/>
                  </a:cubicBezTo>
                  <a:cubicBezTo>
                    <a:pt x="926" y="27730"/>
                    <a:pt x="909" y="27665"/>
                    <a:pt x="889" y="27600"/>
                  </a:cubicBezTo>
                  <a:cubicBezTo>
                    <a:pt x="888" y="27586"/>
                    <a:pt x="885" y="27571"/>
                    <a:pt x="885" y="27559"/>
                  </a:cubicBezTo>
                  <a:cubicBezTo>
                    <a:pt x="885" y="27529"/>
                    <a:pt x="886" y="27499"/>
                    <a:pt x="886" y="27470"/>
                  </a:cubicBezTo>
                  <a:cubicBezTo>
                    <a:pt x="885" y="27464"/>
                    <a:pt x="885" y="27458"/>
                    <a:pt x="885" y="27453"/>
                  </a:cubicBezTo>
                  <a:cubicBezTo>
                    <a:pt x="886" y="27451"/>
                    <a:pt x="886" y="27448"/>
                    <a:pt x="888" y="27447"/>
                  </a:cubicBezTo>
                  <a:cubicBezTo>
                    <a:pt x="898" y="27409"/>
                    <a:pt x="907" y="27369"/>
                    <a:pt x="917" y="27331"/>
                  </a:cubicBezTo>
                  <a:cubicBezTo>
                    <a:pt x="919" y="27324"/>
                    <a:pt x="920" y="27317"/>
                    <a:pt x="922" y="27313"/>
                  </a:cubicBezTo>
                  <a:cubicBezTo>
                    <a:pt x="923" y="27311"/>
                    <a:pt x="924" y="27309"/>
                    <a:pt x="926" y="27306"/>
                  </a:cubicBezTo>
                  <a:cubicBezTo>
                    <a:pt x="944" y="27275"/>
                    <a:pt x="958" y="27242"/>
                    <a:pt x="977" y="27212"/>
                  </a:cubicBezTo>
                  <a:cubicBezTo>
                    <a:pt x="993" y="27186"/>
                    <a:pt x="1012" y="27162"/>
                    <a:pt x="1029" y="27137"/>
                  </a:cubicBezTo>
                  <a:lnTo>
                    <a:pt x="1029" y="27137"/>
                  </a:lnTo>
                  <a:cubicBezTo>
                    <a:pt x="1016" y="27156"/>
                    <a:pt x="1012" y="27164"/>
                    <a:pt x="1013" y="27164"/>
                  </a:cubicBezTo>
                  <a:cubicBezTo>
                    <a:pt x="1015" y="27164"/>
                    <a:pt x="1063" y="27099"/>
                    <a:pt x="1080" y="27081"/>
                  </a:cubicBezTo>
                  <a:cubicBezTo>
                    <a:pt x="1130" y="27026"/>
                    <a:pt x="1186" y="26979"/>
                    <a:pt x="1240" y="26930"/>
                  </a:cubicBezTo>
                  <a:lnTo>
                    <a:pt x="1240" y="26930"/>
                  </a:lnTo>
                  <a:cubicBezTo>
                    <a:pt x="1242" y="26929"/>
                    <a:pt x="1243" y="26928"/>
                    <a:pt x="1244" y="26928"/>
                  </a:cubicBezTo>
                  <a:lnTo>
                    <a:pt x="1244" y="26928"/>
                  </a:lnTo>
                  <a:cubicBezTo>
                    <a:pt x="1246" y="26927"/>
                    <a:pt x="1248" y="26925"/>
                    <a:pt x="1250" y="26923"/>
                  </a:cubicBezTo>
                  <a:lnTo>
                    <a:pt x="1250" y="26923"/>
                  </a:lnTo>
                  <a:cubicBezTo>
                    <a:pt x="1254" y="26921"/>
                    <a:pt x="1257" y="26918"/>
                    <a:pt x="1261" y="26914"/>
                  </a:cubicBezTo>
                  <a:cubicBezTo>
                    <a:pt x="1271" y="26907"/>
                    <a:pt x="1281" y="26899"/>
                    <a:pt x="1281" y="26899"/>
                  </a:cubicBezTo>
                  <a:lnTo>
                    <a:pt x="1281" y="26899"/>
                  </a:lnTo>
                  <a:cubicBezTo>
                    <a:pt x="1281" y="26899"/>
                    <a:pt x="1278" y="26902"/>
                    <a:pt x="1271" y="26907"/>
                  </a:cubicBezTo>
                  <a:cubicBezTo>
                    <a:pt x="1278" y="26903"/>
                    <a:pt x="1283" y="26899"/>
                    <a:pt x="1291" y="26894"/>
                  </a:cubicBezTo>
                  <a:cubicBezTo>
                    <a:pt x="1334" y="26863"/>
                    <a:pt x="1378" y="26834"/>
                    <a:pt x="1422" y="26805"/>
                  </a:cubicBezTo>
                  <a:cubicBezTo>
                    <a:pt x="1594" y="26696"/>
                    <a:pt x="1777" y="26605"/>
                    <a:pt x="1962" y="26523"/>
                  </a:cubicBezTo>
                  <a:cubicBezTo>
                    <a:pt x="1977" y="26516"/>
                    <a:pt x="1993" y="26510"/>
                    <a:pt x="2009" y="26503"/>
                  </a:cubicBezTo>
                  <a:cubicBezTo>
                    <a:pt x="2021" y="26497"/>
                    <a:pt x="2048" y="26486"/>
                    <a:pt x="2055" y="26483"/>
                  </a:cubicBezTo>
                  <a:cubicBezTo>
                    <a:pt x="2110" y="26462"/>
                    <a:pt x="2164" y="26441"/>
                    <a:pt x="2218" y="26419"/>
                  </a:cubicBezTo>
                  <a:cubicBezTo>
                    <a:pt x="2342" y="26373"/>
                    <a:pt x="2467" y="26330"/>
                    <a:pt x="2592" y="26289"/>
                  </a:cubicBezTo>
                  <a:cubicBezTo>
                    <a:pt x="2844" y="26206"/>
                    <a:pt x="3098" y="26133"/>
                    <a:pt x="3353" y="26066"/>
                  </a:cubicBezTo>
                  <a:cubicBezTo>
                    <a:pt x="4566" y="25745"/>
                    <a:pt x="5805" y="25535"/>
                    <a:pt x="7038" y="25308"/>
                  </a:cubicBezTo>
                  <a:cubicBezTo>
                    <a:pt x="8229" y="25091"/>
                    <a:pt x="9431" y="24882"/>
                    <a:pt x="10597" y="24545"/>
                  </a:cubicBezTo>
                  <a:cubicBezTo>
                    <a:pt x="11073" y="24408"/>
                    <a:pt x="11557" y="24251"/>
                    <a:pt x="11999" y="24024"/>
                  </a:cubicBezTo>
                  <a:cubicBezTo>
                    <a:pt x="12299" y="23868"/>
                    <a:pt x="12533" y="23624"/>
                    <a:pt x="12730" y="23354"/>
                  </a:cubicBezTo>
                  <a:cubicBezTo>
                    <a:pt x="13202" y="22708"/>
                    <a:pt x="13428" y="21875"/>
                    <a:pt x="13589" y="21102"/>
                  </a:cubicBezTo>
                  <a:cubicBezTo>
                    <a:pt x="13808" y="20050"/>
                    <a:pt x="13909" y="18973"/>
                    <a:pt x="13967" y="17902"/>
                  </a:cubicBezTo>
                  <a:cubicBezTo>
                    <a:pt x="14092" y="15539"/>
                    <a:pt x="14002" y="13163"/>
                    <a:pt x="13841" y="10804"/>
                  </a:cubicBezTo>
                  <a:cubicBezTo>
                    <a:pt x="13790" y="10046"/>
                    <a:pt x="13730" y="9290"/>
                    <a:pt x="13661" y="8535"/>
                  </a:cubicBezTo>
                  <a:lnTo>
                    <a:pt x="14015" y="8535"/>
                  </a:lnTo>
                  <a:cubicBezTo>
                    <a:pt x="14060" y="8535"/>
                    <a:pt x="14097" y="8498"/>
                    <a:pt x="14097" y="8453"/>
                  </a:cubicBezTo>
                  <a:lnTo>
                    <a:pt x="14097" y="81"/>
                  </a:lnTo>
                  <a:cubicBezTo>
                    <a:pt x="14097" y="36"/>
                    <a:pt x="14060" y="0"/>
                    <a:pt x="14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39AE563-C19A-D74B-E50D-A3CAACADDF96}"/>
              </a:ext>
            </a:extLst>
          </p:cNvPr>
          <p:cNvSpPr txBox="1"/>
          <p:nvPr/>
        </p:nvSpPr>
        <p:spPr>
          <a:xfrm>
            <a:off x="1233121" y="1936506"/>
            <a:ext cx="5018209" cy="2728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ourier New"/>
              <a:buChar char="o"/>
            </a:pPr>
            <a:endParaRPr lang="en-US" sz="1600" b="1">
              <a:solidFill>
                <a:srgbClr val="1B667A"/>
              </a:solidFill>
              <a:latin typeface="Montserrat"/>
            </a:endParaRPr>
          </a:p>
          <a:p>
            <a:pPr marL="285750" indent="-285750">
              <a:lnSpc>
                <a:spcPct val="200000"/>
              </a:lnSpc>
              <a:buFont typeface="Courier New"/>
              <a:buChar char="o"/>
            </a:pPr>
            <a:r>
              <a:rPr lang="en-US" sz="1600" b="1">
                <a:solidFill>
                  <a:srgbClr val="1B667A"/>
                </a:solidFill>
                <a:latin typeface="Montserrat"/>
              </a:rPr>
              <a:t> </a:t>
            </a:r>
            <a:r>
              <a:rPr lang="en-US" sz="1600" b="1">
                <a:solidFill>
                  <a:schemeClr val="bg1"/>
                </a:solidFill>
                <a:latin typeface="Montserrat"/>
              </a:rPr>
              <a:t>Need for locating charging station</a:t>
            </a:r>
          </a:p>
          <a:p>
            <a:pPr marL="285750" indent="-285750">
              <a:lnSpc>
                <a:spcPct val="200000"/>
              </a:lnSpc>
              <a:buFont typeface="Courier New"/>
              <a:buChar char="o"/>
            </a:pPr>
            <a:r>
              <a:rPr lang="en-US" sz="1600" b="1">
                <a:solidFill>
                  <a:schemeClr val="bg1"/>
                </a:solidFill>
                <a:latin typeface="Montserrat"/>
              </a:rPr>
              <a:t> Factors contributing to this need</a:t>
            </a:r>
          </a:p>
          <a:p>
            <a:pPr marL="285750" indent="-285750">
              <a:lnSpc>
                <a:spcPct val="200000"/>
              </a:lnSpc>
              <a:buFont typeface="Courier New"/>
              <a:buChar char="o"/>
            </a:pPr>
            <a:r>
              <a:rPr lang="en-US" sz="1600" b="1">
                <a:solidFill>
                  <a:schemeClr val="bg1"/>
                </a:solidFill>
                <a:latin typeface="Montserrat"/>
              </a:rPr>
              <a:t> Regulations and Cost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Courier New"/>
              <a:buChar char="o"/>
            </a:pPr>
            <a:r>
              <a:rPr lang="en-US" sz="1600" b="1">
                <a:solidFill>
                  <a:schemeClr val="bg1"/>
                </a:solidFill>
                <a:latin typeface="Montserrat"/>
              </a:rPr>
              <a:t> Clustering analysis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Courier New"/>
              <a:buChar char="o"/>
            </a:pPr>
            <a:r>
              <a:rPr lang="en-US" sz="1600" b="1">
                <a:solidFill>
                  <a:schemeClr val="bg1"/>
                </a:solidFill>
                <a:latin typeface="Montserrat"/>
              </a:rPr>
              <a:t> Recommendation</a:t>
            </a:r>
            <a:endParaRPr lang="en-US" sz="1600">
              <a:solidFill>
                <a:schemeClr val="bg1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57"/>
          <p:cNvSpPr/>
          <p:nvPr/>
        </p:nvSpPr>
        <p:spPr>
          <a:xfrm flipH="1">
            <a:off x="6046530" y="607258"/>
            <a:ext cx="2025701" cy="48007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4" name="Google Shape;884;p57"/>
          <p:cNvGrpSpPr/>
          <p:nvPr/>
        </p:nvGrpSpPr>
        <p:grpSpPr>
          <a:xfrm rot="-489577" flipH="1">
            <a:off x="206601" y="933494"/>
            <a:ext cx="3677410" cy="2373365"/>
            <a:chOff x="4352672" y="2230153"/>
            <a:chExt cx="4618934" cy="2913327"/>
          </a:xfrm>
        </p:grpSpPr>
        <p:sp>
          <p:nvSpPr>
            <p:cNvPr id="885" name="Google Shape;885;p57"/>
            <p:cNvSpPr/>
            <p:nvPr/>
          </p:nvSpPr>
          <p:spPr>
            <a:xfrm>
              <a:off x="4352672" y="2230153"/>
              <a:ext cx="4618934" cy="2913327"/>
            </a:xfrm>
            <a:custGeom>
              <a:avLst/>
              <a:gdLst/>
              <a:ahLst/>
              <a:cxnLst/>
              <a:rect l="l" t="t" r="r" b="b"/>
              <a:pathLst>
                <a:path w="74532" h="47010" extrusionOk="0">
                  <a:moveTo>
                    <a:pt x="54653" y="0"/>
                  </a:moveTo>
                  <a:cubicBezTo>
                    <a:pt x="53200" y="0"/>
                    <a:pt x="51847" y="308"/>
                    <a:pt x="50723" y="888"/>
                  </a:cubicBezTo>
                  <a:cubicBezTo>
                    <a:pt x="43140" y="4799"/>
                    <a:pt x="42201" y="11965"/>
                    <a:pt x="35079" y="12941"/>
                  </a:cubicBezTo>
                  <a:cubicBezTo>
                    <a:pt x="34640" y="13001"/>
                    <a:pt x="34220" y="13029"/>
                    <a:pt x="33817" y="13029"/>
                  </a:cubicBezTo>
                  <a:cubicBezTo>
                    <a:pt x="28008" y="13029"/>
                    <a:pt x="25638" y="7193"/>
                    <a:pt x="17704" y="7193"/>
                  </a:cubicBezTo>
                  <a:cubicBezTo>
                    <a:pt x="17261" y="7193"/>
                    <a:pt x="16800" y="7212"/>
                    <a:pt x="16321" y="7250"/>
                  </a:cubicBezTo>
                  <a:cubicBezTo>
                    <a:pt x="7445" y="7962"/>
                    <a:pt x="5255" y="19804"/>
                    <a:pt x="6743" y="26511"/>
                  </a:cubicBezTo>
                  <a:cubicBezTo>
                    <a:pt x="8230" y="33220"/>
                    <a:pt x="2193" y="31857"/>
                    <a:pt x="962" y="37812"/>
                  </a:cubicBezTo>
                  <a:cubicBezTo>
                    <a:pt x="1" y="42459"/>
                    <a:pt x="6264" y="47009"/>
                    <a:pt x="6264" y="47009"/>
                  </a:cubicBezTo>
                  <a:lnTo>
                    <a:pt x="65131" y="47009"/>
                  </a:lnTo>
                  <a:cubicBezTo>
                    <a:pt x="65131" y="47009"/>
                    <a:pt x="74486" y="44516"/>
                    <a:pt x="74509" y="34367"/>
                  </a:cubicBezTo>
                  <a:cubicBezTo>
                    <a:pt x="74532" y="24219"/>
                    <a:pt x="70861" y="24838"/>
                    <a:pt x="68203" y="13020"/>
                  </a:cubicBezTo>
                  <a:cubicBezTo>
                    <a:pt x="66134" y="3817"/>
                    <a:pt x="59769" y="0"/>
                    <a:pt x="546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7"/>
            <p:cNvSpPr/>
            <p:nvPr/>
          </p:nvSpPr>
          <p:spPr>
            <a:xfrm>
              <a:off x="4454125" y="2726100"/>
              <a:ext cx="4463197" cy="2417337"/>
            </a:xfrm>
            <a:custGeom>
              <a:avLst/>
              <a:gdLst/>
              <a:ahLst/>
              <a:cxnLst/>
              <a:rect l="l" t="t" r="r" b="b"/>
              <a:pathLst>
                <a:path w="72019" h="37217" extrusionOk="0">
                  <a:moveTo>
                    <a:pt x="53179" y="0"/>
                  </a:moveTo>
                  <a:cubicBezTo>
                    <a:pt x="52371" y="0"/>
                    <a:pt x="51548" y="99"/>
                    <a:pt x="50717" y="290"/>
                  </a:cubicBezTo>
                  <a:cubicBezTo>
                    <a:pt x="45513" y="1483"/>
                    <a:pt x="42522" y="9504"/>
                    <a:pt x="35118" y="10338"/>
                  </a:cubicBezTo>
                  <a:cubicBezTo>
                    <a:pt x="34572" y="10399"/>
                    <a:pt x="34055" y="10427"/>
                    <a:pt x="33564" y="10427"/>
                  </a:cubicBezTo>
                  <a:cubicBezTo>
                    <a:pt x="29031" y="10427"/>
                    <a:pt x="26654" y="8070"/>
                    <a:pt x="23116" y="8070"/>
                  </a:cubicBezTo>
                  <a:cubicBezTo>
                    <a:pt x="21839" y="8070"/>
                    <a:pt x="20411" y="8377"/>
                    <a:pt x="18675" y="9213"/>
                  </a:cubicBezTo>
                  <a:cubicBezTo>
                    <a:pt x="13322" y="11794"/>
                    <a:pt x="12285" y="15179"/>
                    <a:pt x="12210" y="21131"/>
                  </a:cubicBezTo>
                  <a:cubicBezTo>
                    <a:pt x="12134" y="27068"/>
                    <a:pt x="3842" y="23291"/>
                    <a:pt x="1786" y="27647"/>
                  </a:cubicBezTo>
                  <a:cubicBezTo>
                    <a:pt x="0" y="31427"/>
                    <a:pt x="4754" y="37216"/>
                    <a:pt x="4754" y="37216"/>
                  </a:cubicBezTo>
                  <a:lnTo>
                    <a:pt x="65942" y="37216"/>
                  </a:lnTo>
                  <a:cubicBezTo>
                    <a:pt x="65942" y="37216"/>
                    <a:pt x="71970" y="35247"/>
                    <a:pt x="71994" y="26577"/>
                  </a:cubicBezTo>
                  <a:cubicBezTo>
                    <a:pt x="72018" y="17906"/>
                    <a:pt x="67337" y="22180"/>
                    <a:pt x="64575" y="12084"/>
                  </a:cubicBezTo>
                  <a:cubicBezTo>
                    <a:pt x="62214" y="3452"/>
                    <a:pt x="57946" y="0"/>
                    <a:pt x="53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57"/>
          <p:cNvSpPr/>
          <p:nvPr/>
        </p:nvSpPr>
        <p:spPr>
          <a:xfrm flipH="1">
            <a:off x="1103691" y="514205"/>
            <a:ext cx="666326" cy="1486204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57"/>
          <p:cNvSpPr/>
          <p:nvPr/>
        </p:nvSpPr>
        <p:spPr>
          <a:xfrm flipH="1">
            <a:off x="1726777" y="1153320"/>
            <a:ext cx="378799" cy="844854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9" name="Google Shape;889;p57"/>
          <p:cNvGrpSpPr/>
          <p:nvPr/>
        </p:nvGrpSpPr>
        <p:grpSpPr>
          <a:xfrm>
            <a:off x="713219" y="1516688"/>
            <a:ext cx="2897080" cy="1357186"/>
            <a:chOff x="713225" y="2253700"/>
            <a:chExt cx="5046298" cy="2364025"/>
          </a:xfrm>
        </p:grpSpPr>
        <p:sp>
          <p:nvSpPr>
            <p:cNvPr id="890" name="Google Shape;890;p57"/>
            <p:cNvSpPr/>
            <p:nvPr/>
          </p:nvSpPr>
          <p:spPr>
            <a:xfrm>
              <a:off x="847107" y="2253700"/>
              <a:ext cx="259413" cy="2346494"/>
            </a:xfrm>
            <a:custGeom>
              <a:avLst/>
              <a:gdLst/>
              <a:ahLst/>
              <a:cxnLst/>
              <a:rect l="l" t="t" r="r" b="b"/>
              <a:pathLst>
                <a:path w="3854" h="34861" extrusionOk="0">
                  <a:moveTo>
                    <a:pt x="0" y="0"/>
                  </a:moveTo>
                  <a:lnTo>
                    <a:pt x="0" y="34860"/>
                  </a:lnTo>
                  <a:lnTo>
                    <a:pt x="3853" y="34860"/>
                  </a:lnTo>
                  <a:lnTo>
                    <a:pt x="38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7"/>
            <p:cNvSpPr/>
            <p:nvPr/>
          </p:nvSpPr>
          <p:spPr>
            <a:xfrm>
              <a:off x="1106456" y="2253700"/>
              <a:ext cx="658628" cy="2346494"/>
            </a:xfrm>
            <a:custGeom>
              <a:avLst/>
              <a:gdLst/>
              <a:ahLst/>
              <a:cxnLst/>
              <a:rect l="l" t="t" r="r" b="b"/>
              <a:pathLst>
                <a:path w="9785" h="34861" extrusionOk="0">
                  <a:moveTo>
                    <a:pt x="0" y="0"/>
                  </a:moveTo>
                  <a:lnTo>
                    <a:pt x="0" y="34860"/>
                  </a:lnTo>
                  <a:lnTo>
                    <a:pt x="9784" y="34860"/>
                  </a:lnTo>
                  <a:lnTo>
                    <a:pt x="9784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7"/>
            <p:cNvSpPr/>
            <p:nvPr/>
          </p:nvSpPr>
          <p:spPr>
            <a:xfrm>
              <a:off x="1164074" y="2999235"/>
              <a:ext cx="543326" cy="571462"/>
            </a:xfrm>
            <a:custGeom>
              <a:avLst/>
              <a:gdLst/>
              <a:ahLst/>
              <a:cxnLst/>
              <a:rect l="l" t="t" r="r" b="b"/>
              <a:pathLst>
                <a:path w="8072" h="8490" extrusionOk="0">
                  <a:moveTo>
                    <a:pt x="3734" y="1730"/>
                  </a:moveTo>
                  <a:lnTo>
                    <a:pt x="3734" y="2014"/>
                  </a:lnTo>
                  <a:lnTo>
                    <a:pt x="4339" y="2014"/>
                  </a:lnTo>
                  <a:lnTo>
                    <a:pt x="4339" y="1730"/>
                  </a:lnTo>
                  <a:close/>
                  <a:moveTo>
                    <a:pt x="3549" y="2742"/>
                  </a:moveTo>
                  <a:lnTo>
                    <a:pt x="3549" y="3088"/>
                  </a:lnTo>
                  <a:lnTo>
                    <a:pt x="4524" y="3088"/>
                  </a:lnTo>
                  <a:lnTo>
                    <a:pt x="4524" y="2742"/>
                  </a:lnTo>
                  <a:close/>
                  <a:moveTo>
                    <a:pt x="3549" y="3237"/>
                  </a:moveTo>
                  <a:lnTo>
                    <a:pt x="3549" y="3583"/>
                  </a:lnTo>
                  <a:lnTo>
                    <a:pt x="4524" y="3583"/>
                  </a:lnTo>
                  <a:lnTo>
                    <a:pt x="4524" y="3237"/>
                  </a:lnTo>
                  <a:close/>
                  <a:moveTo>
                    <a:pt x="3549" y="3730"/>
                  </a:moveTo>
                  <a:lnTo>
                    <a:pt x="3549" y="4076"/>
                  </a:lnTo>
                  <a:lnTo>
                    <a:pt x="4524" y="4076"/>
                  </a:lnTo>
                  <a:lnTo>
                    <a:pt x="4524" y="3730"/>
                  </a:lnTo>
                  <a:close/>
                  <a:moveTo>
                    <a:pt x="3549" y="4225"/>
                  </a:moveTo>
                  <a:lnTo>
                    <a:pt x="3549" y="4571"/>
                  </a:lnTo>
                  <a:lnTo>
                    <a:pt x="4524" y="4571"/>
                  </a:lnTo>
                  <a:lnTo>
                    <a:pt x="4524" y="4225"/>
                  </a:lnTo>
                  <a:close/>
                  <a:moveTo>
                    <a:pt x="4716" y="2335"/>
                  </a:moveTo>
                  <a:lnTo>
                    <a:pt x="4716" y="4681"/>
                  </a:lnTo>
                  <a:lnTo>
                    <a:pt x="3358" y="4681"/>
                  </a:lnTo>
                  <a:lnTo>
                    <a:pt x="3358" y="2335"/>
                  </a:lnTo>
                  <a:close/>
                  <a:moveTo>
                    <a:pt x="3184" y="2161"/>
                  </a:moveTo>
                  <a:lnTo>
                    <a:pt x="3184" y="4855"/>
                  </a:lnTo>
                  <a:lnTo>
                    <a:pt x="4890" y="4855"/>
                  </a:lnTo>
                  <a:lnTo>
                    <a:pt x="4890" y="2161"/>
                  </a:lnTo>
                  <a:close/>
                  <a:moveTo>
                    <a:pt x="7006" y="964"/>
                  </a:moveTo>
                  <a:cubicBezTo>
                    <a:pt x="7022" y="964"/>
                    <a:pt x="7034" y="977"/>
                    <a:pt x="7034" y="992"/>
                  </a:cubicBezTo>
                  <a:lnTo>
                    <a:pt x="7034" y="5505"/>
                  </a:lnTo>
                  <a:cubicBezTo>
                    <a:pt x="7034" y="5522"/>
                    <a:pt x="7022" y="5535"/>
                    <a:pt x="7006" y="5535"/>
                  </a:cubicBezTo>
                  <a:lnTo>
                    <a:pt x="1068" y="5535"/>
                  </a:lnTo>
                  <a:cubicBezTo>
                    <a:pt x="1053" y="5535"/>
                    <a:pt x="1038" y="5521"/>
                    <a:pt x="1038" y="5505"/>
                  </a:cubicBezTo>
                  <a:lnTo>
                    <a:pt x="1038" y="992"/>
                  </a:lnTo>
                  <a:cubicBezTo>
                    <a:pt x="1038" y="977"/>
                    <a:pt x="1053" y="964"/>
                    <a:pt x="1068" y="964"/>
                  </a:cubicBezTo>
                  <a:close/>
                  <a:moveTo>
                    <a:pt x="1683" y="6020"/>
                  </a:moveTo>
                  <a:lnTo>
                    <a:pt x="1683" y="6691"/>
                  </a:lnTo>
                  <a:lnTo>
                    <a:pt x="1038" y="6691"/>
                  </a:lnTo>
                  <a:lnTo>
                    <a:pt x="1038" y="6020"/>
                  </a:lnTo>
                  <a:close/>
                  <a:moveTo>
                    <a:pt x="2753" y="6020"/>
                  </a:moveTo>
                  <a:lnTo>
                    <a:pt x="2753" y="6691"/>
                  </a:lnTo>
                  <a:lnTo>
                    <a:pt x="2110" y="6691"/>
                  </a:lnTo>
                  <a:lnTo>
                    <a:pt x="2110" y="6020"/>
                  </a:lnTo>
                  <a:close/>
                  <a:moveTo>
                    <a:pt x="3823" y="6020"/>
                  </a:moveTo>
                  <a:lnTo>
                    <a:pt x="3823" y="6691"/>
                  </a:lnTo>
                  <a:lnTo>
                    <a:pt x="3180" y="6691"/>
                  </a:lnTo>
                  <a:lnTo>
                    <a:pt x="3180" y="6020"/>
                  </a:lnTo>
                  <a:close/>
                  <a:moveTo>
                    <a:pt x="4894" y="6020"/>
                  </a:moveTo>
                  <a:lnTo>
                    <a:pt x="4894" y="6691"/>
                  </a:lnTo>
                  <a:lnTo>
                    <a:pt x="4250" y="6691"/>
                  </a:lnTo>
                  <a:lnTo>
                    <a:pt x="4250" y="6020"/>
                  </a:lnTo>
                  <a:close/>
                  <a:moveTo>
                    <a:pt x="5964" y="6020"/>
                  </a:moveTo>
                  <a:lnTo>
                    <a:pt x="5964" y="6691"/>
                  </a:lnTo>
                  <a:lnTo>
                    <a:pt x="5320" y="6691"/>
                  </a:lnTo>
                  <a:lnTo>
                    <a:pt x="5320" y="6020"/>
                  </a:lnTo>
                  <a:close/>
                  <a:moveTo>
                    <a:pt x="7034" y="6020"/>
                  </a:moveTo>
                  <a:lnTo>
                    <a:pt x="7034" y="6691"/>
                  </a:lnTo>
                  <a:lnTo>
                    <a:pt x="6390" y="6691"/>
                  </a:lnTo>
                  <a:lnTo>
                    <a:pt x="6390" y="6020"/>
                  </a:lnTo>
                  <a:close/>
                  <a:moveTo>
                    <a:pt x="1683" y="7178"/>
                  </a:moveTo>
                  <a:lnTo>
                    <a:pt x="1683" y="7848"/>
                  </a:lnTo>
                  <a:lnTo>
                    <a:pt x="1038" y="7848"/>
                  </a:lnTo>
                  <a:lnTo>
                    <a:pt x="1038" y="7178"/>
                  </a:lnTo>
                  <a:close/>
                  <a:moveTo>
                    <a:pt x="2753" y="7178"/>
                  </a:moveTo>
                  <a:lnTo>
                    <a:pt x="2753" y="7848"/>
                  </a:lnTo>
                  <a:lnTo>
                    <a:pt x="2110" y="7848"/>
                  </a:lnTo>
                  <a:lnTo>
                    <a:pt x="2110" y="7178"/>
                  </a:lnTo>
                  <a:close/>
                  <a:moveTo>
                    <a:pt x="3823" y="7178"/>
                  </a:moveTo>
                  <a:lnTo>
                    <a:pt x="3823" y="7848"/>
                  </a:lnTo>
                  <a:lnTo>
                    <a:pt x="3180" y="7848"/>
                  </a:lnTo>
                  <a:lnTo>
                    <a:pt x="3180" y="7178"/>
                  </a:lnTo>
                  <a:close/>
                  <a:moveTo>
                    <a:pt x="4894" y="7178"/>
                  </a:moveTo>
                  <a:lnTo>
                    <a:pt x="4894" y="7848"/>
                  </a:lnTo>
                  <a:lnTo>
                    <a:pt x="4250" y="7848"/>
                  </a:lnTo>
                  <a:lnTo>
                    <a:pt x="4250" y="7178"/>
                  </a:lnTo>
                  <a:close/>
                  <a:moveTo>
                    <a:pt x="5964" y="7178"/>
                  </a:moveTo>
                  <a:lnTo>
                    <a:pt x="5964" y="7848"/>
                  </a:lnTo>
                  <a:lnTo>
                    <a:pt x="5320" y="7848"/>
                  </a:lnTo>
                  <a:lnTo>
                    <a:pt x="5320" y="7178"/>
                  </a:lnTo>
                  <a:close/>
                  <a:moveTo>
                    <a:pt x="7034" y="7178"/>
                  </a:moveTo>
                  <a:lnTo>
                    <a:pt x="7034" y="7848"/>
                  </a:lnTo>
                  <a:lnTo>
                    <a:pt x="6390" y="7848"/>
                  </a:lnTo>
                  <a:lnTo>
                    <a:pt x="6390" y="7178"/>
                  </a:lnTo>
                  <a:close/>
                  <a:moveTo>
                    <a:pt x="1" y="0"/>
                  </a:moveTo>
                  <a:lnTo>
                    <a:pt x="1" y="8489"/>
                  </a:lnTo>
                  <a:lnTo>
                    <a:pt x="8072" y="8489"/>
                  </a:lnTo>
                  <a:lnTo>
                    <a:pt x="80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7"/>
            <p:cNvSpPr/>
            <p:nvPr/>
          </p:nvSpPr>
          <p:spPr>
            <a:xfrm>
              <a:off x="1094811" y="2253700"/>
              <a:ext cx="434015" cy="2346494"/>
            </a:xfrm>
            <a:custGeom>
              <a:avLst/>
              <a:gdLst/>
              <a:ahLst/>
              <a:cxnLst/>
              <a:rect l="l" t="t" r="r" b="b"/>
              <a:pathLst>
                <a:path w="6448" h="34861" extrusionOk="0">
                  <a:moveTo>
                    <a:pt x="4575" y="2618"/>
                  </a:moveTo>
                  <a:lnTo>
                    <a:pt x="3683" y="5900"/>
                  </a:lnTo>
                  <a:lnTo>
                    <a:pt x="4900" y="5900"/>
                  </a:lnTo>
                  <a:lnTo>
                    <a:pt x="4369" y="8844"/>
                  </a:lnTo>
                  <a:lnTo>
                    <a:pt x="6448" y="4840"/>
                  </a:lnTo>
                  <a:lnTo>
                    <a:pt x="5000" y="4840"/>
                  </a:lnTo>
                  <a:lnTo>
                    <a:pt x="6110" y="2618"/>
                  </a:lnTo>
                  <a:close/>
                  <a:moveTo>
                    <a:pt x="173" y="0"/>
                  </a:moveTo>
                  <a:cubicBezTo>
                    <a:pt x="135" y="1452"/>
                    <a:pt x="118" y="2905"/>
                    <a:pt x="89" y="4358"/>
                  </a:cubicBezTo>
                  <a:lnTo>
                    <a:pt x="41" y="8714"/>
                  </a:lnTo>
                  <a:cubicBezTo>
                    <a:pt x="12" y="11620"/>
                    <a:pt x="15" y="14525"/>
                    <a:pt x="1" y="17430"/>
                  </a:cubicBezTo>
                  <a:cubicBezTo>
                    <a:pt x="14" y="20334"/>
                    <a:pt x="12" y="23240"/>
                    <a:pt x="41" y="26145"/>
                  </a:cubicBezTo>
                  <a:lnTo>
                    <a:pt x="89" y="30503"/>
                  </a:lnTo>
                  <a:cubicBezTo>
                    <a:pt x="117" y="31954"/>
                    <a:pt x="134" y="33407"/>
                    <a:pt x="173" y="34860"/>
                  </a:cubicBezTo>
                  <a:cubicBezTo>
                    <a:pt x="213" y="33407"/>
                    <a:pt x="230" y="31954"/>
                    <a:pt x="260" y="30503"/>
                  </a:cubicBezTo>
                  <a:lnTo>
                    <a:pt x="308" y="26145"/>
                  </a:lnTo>
                  <a:cubicBezTo>
                    <a:pt x="335" y="23240"/>
                    <a:pt x="333" y="20334"/>
                    <a:pt x="347" y="17430"/>
                  </a:cubicBezTo>
                  <a:cubicBezTo>
                    <a:pt x="333" y="14525"/>
                    <a:pt x="336" y="11620"/>
                    <a:pt x="306" y="8714"/>
                  </a:cubicBezTo>
                  <a:lnTo>
                    <a:pt x="258" y="4358"/>
                  </a:lnTo>
                  <a:cubicBezTo>
                    <a:pt x="230" y="2905"/>
                    <a:pt x="213" y="1452"/>
                    <a:pt x="17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7"/>
            <p:cNvSpPr/>
            <p:nvPr/>
          </p:nvSpPr>
          <p:spPr>
            <a:xfrm>
              <a:off x="1327640" y="3682104"/>
              <a:ext cx="1099509" cy="898319"/>
            </a:xfrm>
            <a:custGeom>
              <a:avLst/>
              <a:gdLst/>
              <a:ahLst/>
              <a:cxnLst/>
              <a:rect l="l" t="t" r="r" b="b"/>
              <a:pathLst>
                <a:path w="16335" h="13346" extrusionOk="0">
                  <a:moveTo>
                    <a:pt x="1" y="1"/>
                  </a:moveTo>
                  <a:lnTo>
                    <a:pt x="1" y="2323"/>
                  </a:lnTo>
                  <a:lnTo>
                    <a:pt x="1171" y="2323"/>
                  </a:lnTo>
                  <a:lnTo>
                    <a:pt x="1171" y="9354"/>
                  </a:lnTo>
                  <a:cubicBezTo>
                    <a:pt x="1171" y="11555"/>
                    <a:pt x="2962" y="13345"/>
                    <a:pt x="5163" y="13345"/>
                  </a:cubicBezTo>
                  <a:cubicBezTo>
                    <a:pt x="7363" y="13345"/>
                    <a:pt x="9153" y="11555"/>
                    <a:pt x="9153" y="9354"/>
                  </a:cubicBezTo>
                  <a:lnTo>
                    <a:pt x="9153" y="2828"/>
                  </a:lnTo>
                  <a:cubicBezTo>
                    <a:pt x="9153" y="2149"/>
                    <a:pt x="9706" y="1597"/>
                    <a:pt x="10384" y="1597"/>
                  </a:cubicBezTo>
                  <a:lnTo>
                    <a:pt x="16335" y="1597"/>
                  </a:lnTo>
                  <a:lnTo>
                    <a:pt x="16335" y="727"/>
                  </a:lnTo>
                  <a:lnTo>
                    <a:pt x="10385" y="727"/>
                  </a:lnTo>
                  <a:cubicBezTo>
                    <a:pt x="9226" y="727"/>
                    <a:pt x="8285" y="1670"/>
                    <a:pt x="8285" y="2828"/>
                  </a:cubicBezTo>
                  <a:lnTo>
                    <a:pt x="8285" y="9354"/>
                  </a:lnTo>
                  <a:cubicBezTo>
                    <a:pt x="8285" y="11075"/>
                    <a:pt x="6884" y="12476"/>
                    <a:pt x="5163" y="12476"/>
                  </a:cubicBezTo>
                  <a:cubicBezTo>
                    <a:pt x="3441" y="12476"/>
                    <a:pt x="2040" y="11075"/>
                    <a:pt x="2040" y="9354"/>
                  </a:cubicBezTo>
                  <a:lnTo>
                    <a:pt x="2040" y="2323"/>
                  </a:lnTo>
                  <a:lnTo>
                    <a:pt x="3212" y="2323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7"/>
            <p:cNvSpPr/>
            <p:nvPr/>
          </p:nvSpPr>
          <p:spPr>
            <a:xfrm>
              <a:off x="2121170" y="3810197"/>
              <a:ext cx="3504562" cy="587616"/>
            </a:xfrm>
            <a:custGeom>
              <a:avLst/>
              <a:gdLst/>
              <a:ahLst/>
              <a:cxnLst/>
              <a:rect l="l" t="t" r="r" b="b"/>
              <a:pathLst>
                <a:path w="52066" h="8730" extrusionOk="0">
                  <a:moveTo>
                    <a:pt x="6209" y="0"/>
                  </a:moveTo>
                  <a:lnTo>
                    <a:pt x="346" y="1647"/>
                  </a:lnTo>
                  <a:lnTo>
                    <a:pt x="0" y="7363"/>
                  </a:lnTo>
                  <a:lnTo>
                    <a:pt x="52065" y="8730"/>
                  </a:lnTo>
                  <a:lnTo>
                    <a:pt x="52065" y="8730"/>
                  </a:lnTo>
                  <a:lnTo>
                    <a:pt x="51603" y="5008"/>
                  </a:lnTo>
                  <a:lnTo>
                    <a:pt x="50455" y="2768"/>
                  </a:lnTo>
                  <a:lnTo>
                    <a:pt x="454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7"/>
            <p:cNvSpPr/>
            <p:nvPr/>
          </p:nvSpPr>
          <p:spPr>
            <a:xfrm>
              <a:off x="2006943" y="2909510"/>
              <a:ext cx="3620941" cy="1488291"/>
            </a:xfrm>
            <a:custGeom>
              <a:avLst/>
              <a:gdLst/>
              <a:ahLst/>
              <a:cxnLst/>
              <a:rect l="l" t="t" r="r" b="b"/>
              <a:pathLst>
                <a:path w="53795" h="22111" extrusionOk="0">
                  <a:moveTo>
                    <a:pt x="21710" y="2597"/>
                  </a:moveTo>
                  <a:cubicBezTo>
                    <a:pt x="24367" y="2597"/>
                    <a:pt x="26988" y="2799"/>
                    <a:pt x="29121" y="3203"/>
                  </a:cubicBezTo>
                  <a:cubicBezTo>
                    <a:pt x="32778" y="3894"/>
                    <a:pt x="37670" y="5969"/>
                    <a:pt x="37670" y="5969"/>
                  </a:cubicBezTo>
                  <a:lnTo>
                    <a:pt x="37670" y="9822"/>
                  </a:lnTo>
                  <a:cubicBezTo>
                    <a:pt x="29775" y="8655"/>
                    <a:pt x="18850" y="7225"/>
                    <a:pt x="12725" y="7225"/>
                  </a:cubicBezTo>
                  <a:cubicBezTo>
                    <a:pt x="12303" y="7225"/>
                    <a:pt x="11904" y="7231"/>
                    <a:pt x="11531" y="7246"/>
                  </a:cubicBezTo>
                  <a:cubicBezTo>
                    <a:pt x="11531" y="7246"/>
                    <a:pt x="11877" y="3400"/>
                    <a:pt x="16126" y="2906"/>
                  </a:cubicBezTo>
                  <a:cubicBezTo>
                    <a:pt x="17896" y="2700"/>
                    <a:pt x="19812" y="2597"/>
                    <a:pt x="21710" y="2597"/>
                  </a:cubicBezTo>
                  <a:close/>
                  <a:moveTo>
                    <a:pt x="40822" y="6211"/>
                  </a:moveTo>
                  <a:cubicBezTo>
                    <a:pt x="45140" y="8502"/>
                    <a:pt x="47108" y="10680"/>
                    <a:pt x="47108" y="10680"/>
                  </a:cubicBezTo>
                  <a:lnTo>
                    <a:pt x="47108" y="11306"/>
                  </a:lnTo>
                  <a:cubicBezTo>
                    <a:pt x="47108" y="11306"/>
                    <a:pt x="44585" y="10878"/>
                    <a:pt x="40822" y="10299"/>
                  </a:cubicBezTo>
                  <a:lnTo>
                    <a:pt x="40822" y="6211"/>
                  </a:lnTo>
                  <a:close/>
                  <a:moveTo>
                    <a:pt x="19761" y="1"/>
                  </a:moveTo>
                  <a:cubicBezTo>
                    <a:pt x="12345" y="1"/>
                    <a:pt x="7248" y="1720"/>
                    <a:pt x="7248" y="1720"/>
                  </a:cubicBezTo>
                  <a:cubicBezTo>
                    <a:pt x="1516" y="6464"/>
                    <a:pt x="2768" y="13052"/>
                    <a:pt x="2768" y="13052"/>
                  </a:cubicBezTo>
                  <a:cubicBezTo>
                    <a:pt x="1" y="16280"/>
                    <a:pt x="1697" y="20744"/>
                    <a:pt x="1697" y="20744"/>
                  </a:cubicBezTo>
                  <a:lnTo>
                    <a:pt x="2065" y="20754"/>
                  </a:lnTo>
                  <a:cubicBezTo>
                    <a:pt x="2046" y="20579"/>
                    <a:pt x="2038" y="20402"/>
                    <a:pt x="2038" y="20224"/>
                  </a:cubicBezTo>
                  <a:cubicBezTo>
                    <a:pt x="2038" y="17331"/>
                    <a:pt x="4383" y="14986"/>
                    <a:pt x="7276" y="14986"/>
                  </a:cubicBezTo>
                  <a:cubicBezTo>
                    <a:pt x="10168" y="14986"/>
                    <a:pt x="12513" y="17331"/>
                    <a:pt x="12513" y="20224"/>
                  </a:cubicBezTo>
                  <a:cubicBezTo>
                    <a:pt x="12513" y="20497"/>
                    <a:pt x="12492" y="20765"/>
                    <a:pt x="12452" y="21027"/>
                  </a:cubicBezTo>
                  <a:lnTo>
                    <a:pt x="42944" y="21827"/>
                  </a:lnTo>
                  <a:cubicBezTo>
                    <a:pt x="42782" y="21322"/>
                    <a:pt x="42693" y="20784"/>
                    <a:pt x="42693" y="20224"/>
                  </a:cubicBezTo>
                  <a:cubicBezTo>
                    <a:pt x="42693" y="17331"/>
                    <a:pt x="45038" y="14986"/>
                    <a:pt x="47932" y="14986"/>
                  </a:cubicBezTo>
                  <a:cubicBezTo>
                    <a:pt x="50824" y="14986"/>
                    <a:pt x="53169" y="17331"/>
                    <a:pt x="53169" y="20224"/>
                  </a:cubicBezTo>
                  <a:cubicBezTo>
                    <a:pt x="53169" y="20880"/>
                    <a:pt x="53047" y="21507"/>
                    <a:pt x="52827" y="22087"/>
                  </a:cubicBezTo>
                  <a:lnTo>
                    <a:pt x="53762" y="22111"/>
                  </a:lnTo>
                  <a:cubicBezTo>
                    <a:pt x="53762" y="22111"/>
                    <a:pt x="53728" y="20859"/>
                    <a:pt x="53762" y="18652"/>
                  </a:cubicBezTo>
                  <a:cubicBezTo>
                    <a:pt x="53795" y="16446"/>
                    <a:pt x="53136" y="16478"/>
                    <a:pt x="51159" y="13777"/>
                  </a:cubicBezTo>
                  <a:cubicBezTo>
                    <a:pt x="49183" y="11076"/>
                    <a:pt x="48162" y="10153"/>
                    <a:pt x="48162" y="10153"/>
                  </a:cubicBezTo>
                  <a:cubicBezTo>
                    <a:pt x="38313" y="1975"/>
                    <a:pt x="27707" y="1"/>
                    <a:pt x="1976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7"/>
            <p:cNvSpPr/>
            <p:nvPr/>
          </p:nvSpPr>
          <p:spPr>
            <a:xfrm>
              <a:off x="4769859" y="3604966"/>
              <a:ext cx="23626" cy="3769"/>
            </a:xfrm>
            <a:custGeom>
              <a:avLst/>
              <a:gdLst/>
              <a:ahLst/>
              <a:cxnLst/>
              <a:rect l="l" t="t" r="r" b="b"/>
              <a:pathLst>
                <a:path w="351" h="56" extrusionOk="0">
                  <a:moveTo>
                    <a:pt x="1" y="1"/>
                  </a:moveTo>
                  <a:lnTo>
                    <a:pt x="1" y="1"/>
                  </a:lnTo>
                  <a:cubicBezTo>
                    <a:pt x="119" y="19"/>
                    <a:pt x="235" y="37"/>
                    <a:pt x="350" y="56"/>
                  </a:cubicBezTo>
                  <a:cubicBezTo>
                    <a:pt x="236" y="37"/>
                    <a:pt x="119" y="19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7"/>
            <p:cNvSpPr/>
            <p:nvPr/>
          </p:nvSpPr>
          <p:spPr>
            <a:xfrm>
              <a:off x="5175273" y="3670055"/>
              <a:ext cx="2558" cy="538"/>
            </a:xfrm>
            <a:custGeom>
              <a:avLst/>
              <a:gdLst/>
              <a:ahLst/>
              <a:cxnLst/>
              <a:rect l="l" t="t" r="r" b="b"/>
              <a:pathLst>
                <a:path w="38" h="8" extrusionOk="0">
                  <a:moveTo>
                    <a:pt x="38" y="7"/>
                  </a:moveTo>
                  <a:cubicBezTo>
                    <a:pt x="38" y="7"/>
                    <a:pt x="23" y="5"/>
                    <a:pt x="1" y="0"/>
                  </a:cubicBezTo>
                  <a:cubicBezTo>
                    <a:pt x="23" y="5"/>
                    <a:pt x="38" y="7"/>
                    <a:pt x="38" y="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7"/>
            <p:cNvSpPr/>
            <p:nvPr/>
          </p:nvSpPr>
          <p:spPr>
            <a:xfrm>
              <a:off x="5176283" y="3626774"/>
              <a:ext cx="875" cy="87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"/>
                    <a:pt x="8" y="10"/>
                    <a:pt x="13" y="13"/>
                  </a:cubicBezTo>
                  <a:cubicBezTo>
                    <a:pt x="8" y="9"/>
                    <a:pt x="6" y="6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7"/>
            <p:cNvSpPr/>
            <p:nvPr/>
          </p:nvSpPr>
          <p:spPr>
            <a:xfrm>
              <a:off x="4905490" y="3626169"/>
              <a:ext cx="45973" cy="7404"/>
            </a:xfrm>
            <a:custGeom>
              <a:avLst/>
              <a:gdLst/>
              <a:ahLst/>
              <a:cxnLst/>
              <a:rect l="l" t="t" r="r" b="b"/>
              <a:pathLst>
                <a:path w="683" h="110" extrusionOk="0">
                  <a:moveTo>
                    <a:pt x="683" y="110"/>
                  </a:moveTo>
                  <a:cubicBezTo>
                    <a:pt x="464" y="74"/>
                    <a:pt x="236" y="39"/>
                    <a:pt x="0" y="1"/>
                  </a:cubicBezTo>
                  <a:cubicBezTo>
                    <a:pt x="236" y="39"/>
                    <a:pt x="464" y="74"/>
                    <a:pt x="683" y="11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7"/>
            <p:cNvSpPr/>
            <p:nvPr/>
          </p:nvSpPr>
          <p:spPr>
            <a:xfrm>
              <a:off x="4855344" y="3618293"/>
              <a:ext cx="21001" cy="3365"/>
            </a:xfrm>
            <a:custGeom>
              <a:avLst/>
              <a:gdLst/>
              <a:ahLst/>
              <a:cxnLst/>
              <a:rect l="l" t="t" r="r" b="b"/>
              <a:pathLst>
                <a:path w="312" h="50" extrusionOk="0">
                  <a:moveTo>
                    <a:pt x="311" y="50"/>
                  </a:moveTo>
                  <a:cubicBezTo>
                    <a:pt x="210" y="34"/>
                    <a:pt x="106" y="17"/>
                    <a:pt x="0" y="0"/>
                  </a:cubicBezTo>
                  <a:cubicBezTo>
                    <a:pt x="106" y="17"/>
                    <a:pt x="210" y="34"/>
                    <a:pt x="311" y="5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7"/>
            <p:cNvSpPr/>
            <p:nvPr/>
          </p:nvSpPr>
          <p:spPr>
            <a:xfrm>
              <a:off x="4880383" y="3622265"/>
              <a:ext cx="20799" cy="3298"/>
            </a:xfrm>
            <a:custGeom>
              <a:avLst/>
              <a:gdLst/>
              <a:ahLst/>
              <a:cxnLst/>
              <a:rect l="l" t="t" r="r" b="b"/>
              <a:pathLst>
                <a:path w="309" h="49" extrusionOk="0">
                  <a:moveTo>
                    <a:pt x="308" y="49"/>
                  </a:moveTo>
                  <a:cubicBezTo>
                    <a:pt x="206" y="33"/>
                    <a:pt x="105" y="16"/>
                    <a:pt x="0" y="1"/>
                  </a:cubicBezTo>
                  <a:cubicBezTo>
                    <a:pt x="105" y="16"/>
                    <a:pt x="206" y="33"/>
                    <a:pt x="308" y="4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7"/>
            <p:cNvSpPr/>
            <p:nvPr/>
          </p:nvSpPr>
          <p:spPr>
            <a:xfrm>
              <a:off x="5168138" y="3618361"/>
              <a:ext cx="3231" cy="3231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1" y="1"/>
                  </a:moveTo>
                  <a:cubicBezTo>
                    <a:pt x="18" y="18"/>
                    <a:pt x="33" y="33"/>
                    <a:pt x="47" y="48"/>
                  </a:cubicBezTo>
                  <a:cubicBezTo>
                    <a:pt x="33" y="33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7"/>
            <p:cNvSpPr/>
            <p:nvPr/>
          </p:nvSpPr>
          <p:spPr>
            <a:xfrm>
              <a:off x="4955031" y="3634111"/>
              <a:ext cx="18174" cy="2962"/>
            </a:xfrm>
            <a:custGeom>
              <a:avLst/>
              <a:gdLst/>
              <a:ahLst/>
              <a:cxnLst/>
              <a:rect l="l" t="t" r="r" b="b"/>
              <a:pathLst>
                <a:path w="270" h="44" extrusionOk="0">
                  <a:moveTo>
                    <a:pt x="269" y="44"/>
                  </a:moveTo>
                  <a:cubicBezTo>
                    <a:pt x="182" y="30"/>
                    <a:pt x="91" y="14"/>
                    <a:pt x="1" y="0"/>
                  </a:cubicBezTo>
                  <a:cubicBezTo>
                    <a:pt x="91" y="14"/>
                    <a:pt x="182" y="30"/>
                    <a:pt x="269" y="44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7"/>
            <p:cNvSpPr/>
            <p:nvPr/>
          </p:nvSpPr>
          <p:spPr>
            <a:xfrm>
              <a:off x="4754781" y="3327510"/>
              <a:ext cx="26587" cy="14472"/>
            </a:xfrm>
            <a:custGeom>
              <a:avLst/>
              <a:gdLst/>
              <a:ahLst/>
              <a:cxnLst/>
              <a:rect l="l" t="t" r="r" b="b"/>
              <a:pathLst>
                <a:path w="395" h="215" extrusionOk="0">
                  <a:moveTo>
                    <a:pt x="0" y="1"/>
                  </a:moveTo>
                  <a:cubicBezTo>
                    <a:pt x="135" y="72"/>
                    <a:pt x="266" y="144"/>
                    <a:pt x="395" y="214"/>
                  </a:cubicBezTo>
                  <a:cubicBezTo>
                    <a:pt x="266" y="144"/>
                    <a:pt x="135" y="72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7"/>
            <p:cNvSpPr/>
            <p:nvPr/>
          </p:nvSpPr>
          <p:spPr>
            <a:xfrm>
              <a:off x="5174331" y="3624755"/>
              <a:ext cx="1683" cy="1750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" y="1"/>
                  </a:moveTo>
                  <a:cubicBezTo>
                    <a:pt x="11" y="10"/>
                    <a:pt x="18" y="19"/>
                    <a:pt x="25" y="26"/>
                  </a:cubicBezTo>
                  <a:cubicBezTo>
                    <a:pt x="18" y="19"/>
                    <a:pt x="11" y="10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7"/>
            <p:cNvSpPr/>
            <p:nvPr/>
          </p:nvSpPr>
          <p:spPr>
            <a:xfrm>
              <a:off x="4781571" y="3341982"/>
              <a:ext cx="376869" cy="266750"/>
            </a:xfrm>
            <a:custGeom>
              <a:avLst/>
              <a:gdLst/>
              <a:ahLst/>
              <a:cxnLst/>
              <a:rect l="l" t="t" r="r" b="b"/>
              <a:pathLst>
                <a:path w="5599" h="3963" extrusionOk="0">
                  <a:moveTo>
                    <a:pt x="1" y="1"/>
                  </a:moveTo>
                  <a:cubicBezTo>
                    <a:pt x="3128" y="1712"/>
                    <a:pt x="4940" y="3322"/>
                    <a:pt x="5598" y="3963"/>
                  </a:cubicBezTo>
                  <a:cubicBezTo>
                    <a:pt x="4940" y="3322"/>
                    <a:pt x="3126" y="1711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7"/>
            <p:cNvSpPr/>
            <p:nvPr/>
          </p:nvSpPr>
          <p:spPr>
            <a:xfrm>
              <a:off x="5163763" y="3613985"/>
              <a:ext cx="3971" cy="3971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59" y="59"/>
                  </a:moveTo>
                  <a:cubicBezTo>
                    <a:pt x="42" y="40"/>
                    <a:pt x="22" y="22"/>
                    <a:pt x="1" y="1"/>
                  </a:cubicBezTo>
                  <a:cubicBezTo>
                    <a:pt x="22" y="22"/>
                    <a:pt x="42" y="40"/>
                    <a:pt x="59" y="5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7"/>
            <p:cNvSpPr/>
            <p:nvPr/>
          </p:nvSpPr>
          <p:spPr>
            <a:xfrm>
              <a:off x="5158580" y="3608870"/>
              <a:ext cx="4981" cy="4914"/>
            </a:xfrm>
            <a:custGeom>
              <a:avLst/>
              <a:gdLst/>
              <a:ahLst/>
              <a:cxnLst/>
              <a:rect l="l" t="t" r="r" b="b"/>
              <a:pathLst>
                <a:path w="74" h="73" extrusionOk="0">
                  <a:moveTo>
                    <a:pt x="0" y="1"/>
                  </a:moveTo>
                  <a:cubicBezTo>
                    <a:pt x="27" y="26"/>
                    <a:pt x="51" y="50"/>
                    <a:pt x="74" y="73"/>
                  </a:cubicBezTo>
                  <a:cubicBezTo>
                    <a:pt x="51" y="50"/>
                    <a:pt x="27" y="26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7"/>
            <p:cNvSpPr/>
            <p:nvPr/>
          </p:nvSpPr>
          <p:spPr>
            <a:xfrm>
              <a:off x="5171705" y="3621928"/>
              <a:ext cx="2356" cy="2423"/>
            </a:xfrm>
            <a:custGeom>
              <a:avLst/>
              <a:gdLst/>
              <a:ahLst/>
              <a:cxnLst/>
              <a:rect l="l" t="t" r="r" b="b"/>
              <a:pathLst>
                <a:path w="35" h="36" extrusionOk="0">
                  <a:moveTo>
                    <a:pt x="0" y="0"/>
                  </a:moveTo>
                  <a:cubicBezTo>
                    <a:pt x="13" y="14"/>
                    <a:pt x="24" y="26"/>
                    <a:pt x="34" y="35"/>
                  </a:cubicBezTo>
                  <a:cubicBezTo>
                    <a:pt x="24" y="26"/>
                    <a:pt x="13" y="14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7"/>
            <p:cNvSpPr/>
            <p:nvPr/>
          </p:nvSpPr>
          <p:spPr>
            <a:xfrm>
              <a:off x="5141550" y="3664401"/>
              <a:ext cx="7943" cy="1414"/>
            </a:xfrm>
            <a:custGeom>
              <a:avLst/>
              <a:gdLst/>
              <a:ahLst/>
              <a:cxnLst/>
              <a:rect l="l" t="t" r="r" b="b"/>
              <a:pathLst>
                <a:path w="118" h="21" extrusionOk="0">
                  <a:moveTo>
                    <a:pt x="117" y="21"/>
                  </a:moveTo>
                  <a:cubicBezTo>
                    <a:pt x="81" y="15"/>
                    <a:pt x="42" y="8"/>
                    <a:pt x="0" y="1"/>
                  </a:cubicBezTo>
                  <a:cubicBezTo>
                    <a:pt x="42" y="8"/>
                    <a:pt x="81" y="15"/>
                    <a:pt x="117" y="2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7"/>
            <p:cNvSpPr/>
            <p:nvPr/>
          </p:nvSpPr>
          <p:spPr>
            <a:xfrm>
              <a:off x="5152387" y="3666219"/>
              <a:ext cx="3567" cy="673"/>
            </a:xfrm>
            <a:custGeom>
              <a:avLst/>
              <a:gdLst/>
              <a:ahLst/>
              <a:cxnLst/>
              <a:rect l="l" t="t" r="r" b="b"/>
              <a:pathLst>
                <a:path w="53" h="10" extrusionOk="0">
                  <a:moveTo>
                    <a:pt x="53" y="9"/>
                  </a:moveTo>
                  <a:cubicBezTo>
                    <a:pt x="36" y="6"/>
                    <a:pt x="19" y="4"/>
                    <a:pt x="0" y="1"/>
                  </a:cubicBezTo>
                  <a:cubicBezTo>
                    <a:pt x="19" y="4"/>
                    <a:pt x="36" y="6"/>
                    <a:pt x="53" y="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7"/>
            <p:cNvSpPr/>
            <p:nvPr/>
          </p:nvSpPr>
          <p:spPr>
            <a:xfrm>
              <a:off x="4977513" y="3637679"/>
              <a:ext cx="18981" cy="3164"/>
            </a:xfrm>
            <a:custGeom>
              <a:avLst/>
              <a:gdLst/>
              <a:ahLst/>
              <a:cxnLst/>
              <a:rect l="l" t="t" r="r" b="b"/>
              <a:pathLst>
                <a:path w="282" h="47" extrusionOk="0">
                  <a:moveTo>
                    <a:pt x="282" y="46"/>
                  </a:moveTo>
                  <a:cubicBezTo>
                    <a:pt x="190" y="30"/>
                    <a:pt x="96" y="16"/>
                    <a:pt x="0" y="1"/>
                  </a:cubicBezTo>
                  <a:cubicBezTo>
                    <a:pt x="96" y="16"/>
                    <a:pt x="190" y="30"/>
                    <a:pt x="282" y="4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7"/>
            <p:cNvSpPr/>
            <p:nvPr/>
          </p:nvSpPr>
          <p:spPr>
            <a:xfrm>
              <a:off x="5167869" y="3668776"/>
              <a:ext cx="2625" cy="606"/>
            </a:xfrm>
            <a:custGeom>
              <a:avLst/>
              <a:gdLst/>
              <a:ahLst/>
              <a:cxnLst/>
              <a:rect l="l" t="t" r="r" b="b"/>
              <a:pathLst>
                <a:path w="39" h="9" extrusionOk="0">
                  <a:moveTo>
                    <a:pt x="39" y="8"/>
                  </a:moveTo>
                  <a:cubicBezTo>
                    <a:pt x="27" y="7"/>
                    <a:pt x="13" y="4"/>
                    <a:pt x="1" y="1"/>
                  </a:cubicBezTo>
                  <a:cubicBezTo>
                    <a:pt x="13" y="4"/>
                    <a:pt x="27" y="7"/>
                    <a:pt x="39" y="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7"/>
            <p:cNvSpPr/>
            <p:nvPr/>
          </p:nvSpPr>
          <p:spPr>
            <a:xfrm>
              <a:off x="5172984" y="3669651"/>
              <a:ext cx="538" cy="20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2"/>
                  </a:moveTo>
                  <a:cubicBezTo>
                    <a:pt x="5" y="2"/>
                    <a:pt x="2" y="2"/>
                    <a:pt x="1" y="1"/>
                  </a:cubicBezTo>
                  <a:cubicBezTo>
                    <a:pt x="2" y="2"/>
                    <a:pt x="5" y="2"/>
                    <a:pt x="8" y="2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7"/>
            <p:cNvSpPr/>
            <p:nvPr/>
          </p:nvSpPr>
          <p:spPr>
            <a:xfrm>
              <a:off x="5119472" y="3660834"/>
              <a:ext cx="9558" cy="1548"/>
            </a:xfrm>
            <a:custGeom>
              <a:avLst/>
              <a:gdLst/>
              <a:ahLst/>
              <a:cxnLst/>
              <a:rect l="l" t="t" r="r" b="b"/>
              <a:pathLst>
                <a:path w="142" h="23" extrusionOk="0">
                  <a:moveTo>
                    <a:pt x="141" y="23"/>
                  </a:moveTo>
                  <a:cubicBezTo>
                    <a:pt x="96" y="16"/>
                    <a:pt x="50" y="7"/>
                    <a:pt x="0" y="0"/>
                  </a:cubicBezTo>
                  <a:cubicBezTo>
                    <a:pt x="50" y="7"/>
                    <a:pt x="96" y="16"/>
                    <a:pt x="141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7"/>
            <p:cNvSpPr/>
            <p:nvPr/>
          </p:nvSpPr>
          <p:spPr>
            <a:xfrm>
              <a:off x="5160465" y="3667565"/>
              <a:ext cx="67" cy="6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7"/>
            <p:cNvSpPr/>
            <p:nvPr/>
          </p:nvSpPr>
          <p:spPr>
            <a:xfrm>
              <a:off x="5130107" y="3662516"/>
              <a:ext cx="10635" cy="1885"/>
            </a:xfrm>
            <a:custGeom>
              <a:avLst/>
              <a:gdLst/>
              <a:ahLst/>
              <a:cxnLst/>
              <a:rect l="l" t="t" r="r" b="b"/>
              <a:pathLst>
                <a:path w="158" h="28" extrusionOk="0">
                  <a:moveTo>
                    <a:pt x="157" y="28"/>
                  </a:moveTo>
                  <a:cubicBezTo>
                    <a:pt x="108" y="19"/>
                    <a:pt x="56" y="11"/>
                    <a:pt x="0" y="1"/>
                  </a:cubicBezTo>
                  <a:cubicBezTo>
                    <a:pt x="56" y="11"/>
                    <a:pt x="108" y="19"/>
                    <a:pt x="157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7"/>
            <p:cNvSpPr/>
            <p:nvPr/>
          </p:nvSpPr>
          <p:spPr>
            <a:xfrm>
              <a:off x="5019717" y="3644477"/>
              <a:ext cx="16828" cy="2827"/>
            </a:xfrm>
            <a:custGeom>
              <a:avLst/>
              <a:gdLst/>
              <a:ahLst/>
              <a:cxnLst/>
              <a:rect l="l" t="t" r="r" b="b"/>
              <a:pathLst>
                <a:path w="250" h="42" extrusionOk="0">
                  <a:moveTo>
                    <a:pt x="250" y="41"/>
                  </a:moveTo>
                  <a:cubicBezTo>
                    <a:pt x="169" y="28"/>
                    <a:pt x="86" y="14"/>
                    <a:pt x="1" y="0"/>
                  </a:cubicBezTo>
                  <a:cubicBezTo>
                    <a:pt x="86" y="14"/>
                    <a:pt x="169" y="28"/>
                    <a:pt x="250" y="4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7"/>
            <p:cNvSpPr/>
            <p:nvPr/>
          </p:nvSpPr>
          <p:spPr>
            <a:xfrm>
              <a:off x="4997572" y="3640910"/>
              <a:ext cx="19856" cy="3231"/>
            </a:xfrm>
            <a:custGeom>
              <a:avLst/>
              <a:gdLst/>
              <a:ahLst/>
              <a:cxnLst/>
              <a:rect l="l" t="t" r="r" b="b"/>
              <a:pathLst>
                <a:path w="295" h="48" extrusionOk="0">
                  <a:moveTo>
                    <a:pt x="294" y="47"/>
                  </a:moveTo>
                  <a:cubicBezTo>
                    <a:pt x="200" y="32"/>
                    <a:pt x="101" y="16"/>
                    <a:pt x="0" y="1"/>
                  </a:cubicBezTo>
                  <a:cubicBezTo>
                    <a:pt x="101" y="16"/>
                    <a:pt x="200" y="32"/>
                    <a:pt x="294" y="4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7"/>
            <p:cNvSpPr/>
            <p:nvPr/>
          </p:nvSpPr>
          <p:spPr>
            <a:xfrm>
              <a:off x="5039507" y="3647708"/>
              <a:ext cx="14741" cy="2423"/>
            </a:xfrm>
            <a:custGeom>
              <a:avLst/>
              <a:gdLst/>
              <a:ahLst/>
              <a:cxnLst/>
              <a:rect l="l" t="t" r="r" b="b"/>
              <a:pathLst>
                <a:path w="219" h="36" extrusionOk="0">
                  <a:moveTo>
                    <a:pt x="219" y="36"/>
                  </a:moveTo>
                  <a:cubicBezTo>
                    <a:pt x="148" y="24"/>
                    <a:pt x="74" y="13"/>
                    <a:pt x="1" y="0"/>
                  </a:cubicBezTo>
                  <a:cubicBezTo>
                    <a:pt x="74" y="13"/>
                    <a:pt x="148" y="24"/>
                    <a:pt x="219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7"/>
            <p:cNvSpPr/>
            <p:nvPr/>
          </p:nvSpPr>
          <p:spPr>
            <a:xfrm>
              <a:off x="5105673" y="3658545"/>
              <a:ext cx="9154" cy="1548"/>
            </a:xfrm>
            <a:custGeom>
              <a:avLst/>
              <a:gdLst/>
              <a:ahLst/>
              <a:cxnLst/>
              <a:rect l="l" t="t" r="r" b="b"/>
              <a:pathLst>
                <a:path w="136" h="23" extrusionOk="0">
                  <a:moveTo>
                    <a:pt x="136" y="23"/>
                  </a:moveTo>
                  <a:cubicBezTo>
                    <a:pt x="92" y="14"/>
                    <a:pt x="47" y="7"/>
                    <a:pt x="0" y="0"/>
                  </a:cubicBezTo>
                  <a:cubicBezTo>
                    <a:pt x="47" y="7"/>
                    <a:pt x="92" y="14"/>
                    <a:pt x="136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7"/>
            <p:cNvSpPr/>
            <p:nvPr/>
          </p:nvSpPr>
          <p:spPr>
            <a:xfrm>
              <a:off x="5091538" y="3656189"/>
              <a:ext cx="11779" cy="1952"/>
            </a:xfrm>
            <a:custGeom>
              <a:avLst/>
              <a:gdLst/>
              <a:ahLst/>
              <a:cxnLst/>
              <a:rect l="l" t="t" r="r" b="b"/>
              <a:pathLst>
                <a:path w="175" h="29" extrusionOk="0">
                  <a:moveTo>
                    <a:pt x="175" y="28"/>
                  </a:moveTo>
                  <a:cubicBezTo>
                    <a:pt x="118" y="20"/>
                    <a:pt x="60" y="10"/>
                    <a:pt x="1" y="0"/>
                  </a:cubicBezTo>
                  <a:cubicBezTo>
                    <a:pt x="60" y="10"/>
                    <a:pt x="118" y="20"/>
                    <a:pt x="175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7"/>
            <p:cNvSpPr/>
            <p:nvPr/>
          </p:nvSpPr>
          <p:spPr>
            <a:xfrm>
              <a:off x="5057209" y="3650535"/>
              <a:ext cx="13664" cy="2356"/>
            </a:xfrm>
            <a:custGeom>
              <a:avLst/>
              <a:gdLst/>
              <a:ahLst/>
              <a:cxnLst/>
              <a:rect l="l" t="t" r="r" b="b"/>
              <a:pathLst>
                <a:path w="203" h="35" extrusionOk="0">
                  <a:moveTo>
                    <a:pt x="203" y="35"/>
                  </a:moveTo>
                  <a:cubicBezTo>
                    <a:pt x="138" y="23"/>
                    <a:pt x="70" y="12"/>
                    <a:pt x="1" y="1"/>
                  </a:cubicBezTo>
                  <a:cubicBezTo>
                    <a:pt x="70" y="12"/>
                    <a:pt x="138" y="23"/>
                    <a:pt x="203" y="35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7"/>
            <p:cNvSpPr/>
            <p:nvPr/>
          </p:nvSpPr>
          <p:spPr>
            <a:xfrm>
              <a:off x="5073903" y="3653295"/>
              <a:ext cx="14674" cy="2423"/>
            </a:xfrm>
            <a:custGeom>
              <a:avLst/>
              <a:gdLst/>
              <a:ahLst/>
              <a:cxnLst/>
              <a:rect l="l" t="t" r="r" b="b"/>
              <a:pathLst>
                <a:path w="218" h="36" extrusionOk="0">
                  <a:moveTo>
                    <a:pt x="218" y="36"/>
                  </a:moveTo>
                  <a:cubicBezTo>
                    <a:pt x="149" y="25"/>
                    <a:pt x="75" y="13"/>
                    <a:pt x="0" y="1"/>
                  </a:cubicBezTo>
                  <a:cubicBezTo>
                    <a:pt x="75" y="13"/>
                    <a:pt x="149" y="25"/>
                    <a:pt x="218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7"/>
            <p:cNvSpPr/>
            <p:nvPr/>
          </p:nvSpPr>
          <p:spPr>
            <a:xfrm>
              <a:off x="5270787" y="3615130"/>
              <a:ext cx="341935" cy="444179"/>
            </a:xfrm>
            <a:custGeom>
              <a:avLst/>
              <a:gdLst/>
              <a:ahLst/>
              <a:cxnLst/>
              <a:rect l="l" t="t" r="r" b="b"/>
              <a:pathLst>
                <a:path w="5080" h="6599" extrusionOk="0">
                  <a:moveTo>
                    <a:pt x="1" y="1"/>
                  </a:moveTo>
                  <a:lnTo>
                    <a:pt x="1" y="1"/>
                  </a:lnTo>
                  <a:cubicBezTo>
                    <a:pt x="446" y="469"/>
                    <a:pt x="1341" y="1478"/>
                    <a:pt x="2670" y="3294"/>
                  </a:cubicBezTo>
                  <a:cubicBezTo>
                    <a:pt x="4027" y="5147"/>
                    <a:pt x="4762" y="5714"/>
                    <a:pt x="5080" y="6599"/>
                  </a:cubicBezTo>
                  <a:cubicBezTo>
                    <a:pt x="4524" y="1899"/>
                    <a:pt x="1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7"/>
            <p:cNvSpPr/>
            <p:nvPr/>
          </p:nvSpPr>
          <p:spPr>
            <a:xfrm>
              <a:off x="4915452" y="4026466"/>
              <a:ext cx="629820" cy="573818"/>
            </a:xfrm>
            <a:custGeom>
              <a:avLst/>
              <a:gdLst/>
              <a:ahLst/>
              <a:cxnLst/>
              <a:rect l="l" t="t" r="r" b="b"/>
              <a:pathLst>
                <a:path w="9357" h="8525" extrusionOk="0">
                  <a:moveTo>
                    <a:pt x="4678" y="1"/>
                  </a:moveTo>
                  <a:cubicBezTo>
                    <a:pt x="3588" y="1"/>
                    <a:pt x="2497" y="416"/>
                    <a:pt x="1664" y="1248"/>
                  </a:cubicBezTo>
                  <a:cubicBezTo>
                    <a:pt x="1" y="2913"/>
                    <a:pt x="1" y="5612"/>
                    <a:pt x="1664" y="7275"/>
                  </a:cubicBezTo>
                  <a:cubicBezTo>
                    <a:pt x="2497" y="8108"/>
                    <a:pt x="3588" y="8524"/>
                    <a:pt x="4678" y="8524"/>
                  </a:cubicBezTo>
                  <a:cubicBezTo>
                    <a:pt x="5769" y="8524"/>
                    <a:pt x="6860" y="8108"/>
                    <a:pt x="7691" y="7275"/>
                  </a:cubicBezTo>
                  <a:cubicBezTo>
                    <a:pt x="9356" y="5612"/>
                    <a:pt x="9356" y="2913"/>
                    <a:pt x="7691" y="1248"/>
                  </a:cubicBezTo>
                  <a:cubicBezTo>
                    <a:pt x="6860" y="416"/>
                    <a:pt x="5769" y="1"/>
                    <a:pt x="467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7"/>
            <p:cNvSpPr/>
            <p:nvPr/>
          </p:nvSpPr>
          <p:spPr>
            <a:xfrm>
              <a:off x="5015342" y="4098152"/>
              <a:ext cx="430313" cy="430246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2703" y="214"/>
                  </a:moveTo>
                  <a:lnTo>
                    <a:pt x="2703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3" y="214"/>
                  </a:cubicBezTo>
                  <a:close/>
                  <a:moveTo>
                    <a:pt x="3691" y="214"/>
                  </a:moveTo>
                  <a:cubicBezTo>
                    <a:pt x="4151" y="291"/>
                    <a:pt x="4575" y="470"/>
                    <a:pt x="4939" y="729"/>
                  </a:cubicBezTo>
                  <a:lnTo>
                    <a:pt x="3691" y="1977"/>
                  </a:lnTo>
                  <a:lnTo>
                    <a:pt x="3691" y="214"/>
                  </a:lnTo>
                  <a:close/>
                  <a:moveTo>
                    <a:pt x="751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0" y="2213"/>
                    <a:pt x="487" y="1788"/>
                    <a:pt x="751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3" y="2213"/>
                    <a:pt x="6173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5" y="2812"/>
                    <a:pt x="2814" y="2985"/>
                    <a:pt x="2814" y="3197"/>
                  </a:cubicBezTo>
                  <a:cubicBezTo>
                    <a:pt x="2814" y="3407"/>
                    <a:pt x="2985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4" y="2258"/>
                    <a:pt x="4135" y="2678"/>
                    <a:pt x="4135" y="3197"/>
                  </a:cubicBezTo>
                  <a:cubicBezTo>
                    <a:pt x="4135" y="3714"/>
                    <a:pt x="3714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4" y="3663"/>
                  </a:moveTo>
                  <a:lnTo>
                    <a:pt x="729" y="4938"/>
                  </a:lnTo>
                  <a:cubicBezTo>
                    <a:pt x="466" y="4566"/>
                    <a:pt x="285" y="4132"/>
                    <a:pt x="211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3" y="4363"/>
                  </a:moveTo>
                  <a:lnTo>
                    <a:pt x="2703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3" y="4363"/>
                  </a:lnTo>
                  <a:close/>
                  <a:moveTo>
                    <a:pt x="3691" y="4363"/>
                  </a:moveTo>
                  <a:lnTo>
                    <a:pt x="4971" y="5642"/>
                  </a:lnTo>
                  <a:cubicBezTo>
                    <a:pt x="4599" y="5912"/>
                    <a:pt x="4163" y="6100"/>
                    <a:pt x="3691" y="6178"/>
                  </a:cubicBezTo>
                  <a:lnTo>
                    <a:pt x="3691" y="4363"/>
                  </a:lnTo>
                  <a:close/>
                  <a:moveTo>
                    <a:pt x="3197" y="1"/>
                  </a:moveTo>
                  <a:cubicBezTo>
                    <a:pt x="1435" y="1"/>
                    <a:pt x="1" y="1434"/>
                    <a:pt x="1" y="3197"/>
                  </a:cubicBezTo>
                  <a:cubicBezTo>
                    <a:pt x="1" y="4958"/>
                    <a:pt x="1435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7"/>
            <p:cNvSpPr/>
            <p:nvPr/>
          </p:nvSpPr>
          <p:spPr>
            <a:xfrm>
              <a:off x="2177442" y="4026399"/>
              <a:ext cx="629820" cy="573818"/>
            </a:xfrm>
            <a:custGeom>
              <a:avLst/>
              <a:gdLst/>
              <a:ahLst/>
              <a:cxnLst/>
              <a:rect l="l" t="t" r="r" b="b"/>
              <a:pathLst>
                <a:path w="9357" h="8525" extrusionOk="0">
                  <a:moveTo>
                    <a:pt x="4679" y="0"/>
                  </a:moveTo>
                  <a:cubicBezTo>
                    <a:pt x="3588" y="0"/>
                    <a:pt x="2498" y="417"/>
                    <a:pt x="1666" y="1249"/>
                  </a:cubicBezTo>
                  <a:cubicBezTo>
                    <a:pt x="1" y="2913"/>
                    <a:pt x="1" y="5611"/>
                    <a:pt x="1666" y="7276"/>
                  </a:cubicBezTo>
                  <a:cubicBezTo>
                    <a:pt x="2498" y="8108"/>
                    <a:pt x="3588" y="8524"/>
                    <a:pt x="4679" y="8524"/>
                  </a:cubicBezTo>
                  <a:cubicBezTo>
                    <a:pt x="5770" y="8524"/>
                    <a:pt x="6860" y="8108"/>
                    <a:pt x="7693" y="7276"/>
                  </a:cubicBezTo>
                  <a:cubicBezTo>
                    <a:pt x="9357" y="5611"/>
                    <a:pt x="9357" y="2913"/>
                    <a:pt x="7693" y="1249"/>
                  </a:cubicBezTo>
                  <a:cubicBezTo>
                    <a:pt x="6860" y="417"/>
                    <a:pt x="5770" y="0"/>
                    <a:pt x="4679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7"/>
            <p:cNvSpPr/>
            <p:nvPr/>
          </p:nvSpPr>
          <p:spPr>
            <a:xfrm>
              <a:off x="2277331" y="4098152"/>
              <a:ext cx="430313" cy="430246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2704" y="214"/>
                  </a:moveTo>
                  <a:lnTo>
                    <a:pt x="2704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4" y="214"/>
                  </a:cubicBezTo>
                  <a:close/>
                  <a:moveTo>
                    <a:pt x="3692" y="214"/>
                  </a:moveTo>
                  <a:cubicBezTo>
                    <a:pt x="4151" y="291"/>
                    <a:pt x="4575" y="470"/>
                    <a:pt x="4940" y="729"/>
                  </a:cubicBezTo>
                  <a:lnTo>
                    <a:pt x="3692" y="1977"/>
                  </a:lnTo>
                  <a:lnTo>
                    <a:pt x="3692" y="214"/>
                  </a:lnTo>
                  <a:close/>
                  <a:moveTo>
                    <a:pt x="752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1" y="2213"/>
                    <a:pt x="487" y="1788"/>
                    <a:pt x="752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4" y="2213"/>
                    <a:pt x="6175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6" y="2812"/>
                    <a:pt x="2814" y="2985"/>
                    <a:pt x="2814" y="3197"/>
                  </a:cubicBezTo>
                  <a:cubicBezTo>
                    <a:pt x="2814" y="3407"/>
                    <a:pt x="2986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6" y="2258"/>
                    <a:pt x="4135" y="2678"/>
                    <a:pt x="4135" y="3197"/>
                  </a:cubicBezTo>
                  <a:cubicBezTo>
                    <a:pt x="4135" y="3714"/>
                    <a:pt x="3716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5" y="3663"/>
                  </a:moveTo>
                  <a:lnTo>
                    <a:pt x="730" y="4938"/>
                  </a:lnTo>
                  <a:cubicBezTo>
                    <a:pt x="466" y="4566"/>
                    <a:pt x="285" y="4132"/>
                    <a:pt x="212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4" y="4363"/>
                  </a:moveTo>
                  <a:lnTo>
                    <a:pt x="2704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4" y="4363"/>
                  </a:lnTo>
                  <a:close/>
                  <a:moveTo>
                    <a:pt x="3692" y="4363"/>
                  </a:moveTo>
                  <a:lnTo>
                    <a:pt x="4971" y="5642"/>
                  </a:lnTo>
                  <a:cubicBezTo>
                    <a:pt x="4599" y="5912"/>
                    <a:pt x="4164" y="6100"/>
                    <a:pt x="3692" y="6178"/>
                  </a:cubicBezTo>
                  <a:lnTo>
                    <a:pt x="3692" y="4363"/>
                  </a:lnTo>
                  <a:close/>
                  <a:moveTo>
                    <a:pt x="3197" y="1"/>
                  </a:moveTo>
                  <a:cubicBezTo>
                    <a:pt x="1436" y="1"/>
                    <a:pt x="1" y="1434"/>
                    <a:pt x="1" y="3197"/>
                  </a:cubicBezTo>
                  <a:cubicBezTo>
                    <a:pt x="1" y="4958"/>
                    <a:pt x="1436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7"/>
            <p:cNvSpPr/>
            <p:nvPr/>
          </p:nvSpPr>
          <p:spPr>
            <a:xfrm>
              <a:off x="2220925" y="3040295"/>
              <a:ext cx="268567" cy="395110"/>
            </a:xfrm>
            <a:custGeom>
              <a:avLst/>
              <a:gdLst/>
              <a:ahLst/>
              <a:cxnLst/>
              <a:rect l="l" t="t" r="r" b="b"/>
              <a:pathLst>
                <a:path w="3990" h="5870" extrusionOk="0">
                  <a:moveTo>
                    <a:pt x="3811" y="1"/>
                  </a:moveTo>
                  <a:cubicBezTo>
                    <a:pt x="1670" y="1864"/>
                    <a:pt x="558" y="3984"/>
                    <a:pt x="1" y="5869"/>
                  </a:cubicBezTo>
                  <a:lnTo>
                    <a:pt x="624" y="5573"/>
                  </a:lnTo>
                  <a:cubicBezTo>
                    <a:pt x="1188" y="5304"/>
                    <a:pt x="1674" y="4898"/>
                    <a:pt x="2040" y="4392"/>
                  </a:cubicBezTo>
                  <a:lnTo>
                    <a:pt x="3164" y="2836"/>
                  </a:lnTo>
                  <a:cubicBezTo>
                    <a:pt x="3755" y="2018"/>
                    <a:pt x="3990" y="994"/>
                    <a:pt x="381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7"/>
            <p:cNvSpPr/>
            <p:nvPr/>
          </p:nvSpPr>
          <p:spPr>
            <a:xfrm>
              <a:off x="713225" y="4582521"/>
              <a:ext cx="5046298" cy="35203"/>
            </a:xfrm>
            <a:custGeom>
              <a:avLst/>
              <a:gdLst/>
              <a:ahLst/>
              <a:cxnLst/>
              <a:rect l="l" t="t" r="r" b="b"/>
              <a:pathLst>
                <a:path w="74971" h="523" extrusionOk="0">
                  <a:moveTo>
                    <a:pt x="262" y="1"/>
                  </a:moveTo>
                  <a:cubicBezTo>
                    <a:pt x="118" y="1"/>
                    <a:pt x="0" y="118"/>
                    <a:pt x="0" y="262"/>
                  </a:cubicBezTo>
                  <a:cubicBezTo>
                    <a:pt x="0" y="407"/>
                    <a:pt x="118" y="522"/>
                    <a:pt x="262" y="522"/>
                  </a:cubicBezTo>
                  <a:lnTo>
                    <a:pt x="74709" y="522"/>
                  </a:lnTo>
                  <a:cubicBezTo>
                    <a:pt x="74854" y="522"/>
                    <a:pt x="74971" y="407"/>
                    <a:pt x="74971" y="262"/>
                  </a:cubicBezTo>
                  <a:cubicBezTo>
                    <a:pt x="74971" y="118"/>
                    <a:pt x="74854" y="1"/>
                    <a:pt x="74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7"/>
            <p:cNvSpPr/>
            <p:nvPr/>
          </p:nvSpPr>
          <p:spPr>
            <a:xfrm>
              <a:off x="2605136" y="3533885"/>
              <a:ext cx="2346965" cy="844808"/>
            </a:xfrm>
            <a:custGeom>
              <a:avLst/>
              <a:gdLst/>
              <a:ahLst/>
              <a:cxnLst/>
              <a:rect l="l" t="t" r="r" b="b"/>
              <a:pathLst>
                <a:path w="34868" h="12551" extrusionOk="0">
                  <a:moveTo>
                    <a:pt x="0" y="1"/>
                  </a:moveTo>
                  <a:cubicBezTo>
                    <a:pt x="6310" y="6464"/>
                    <a:pt x="5441" y="8785"/>
                    <a:pt x="5441" y="8785"/>
                  </a:cubicBezTo>
                  <a:lnTo>
                    <a:pt x="33794" y="10942"/>
                  </a:lnTo>
                  <a:cubicBezTo>
                    <a:pt x="33249" y="8390"/>
                    <a:pt x="34868" y="3915"/>
                    <a:pt x="34868" y="3915"/>
                  </a:cubicBezTo>
                  <a:cubicBezTo>
                    <a:pt x="17659" y="1253"/>
                    <a:pt x="1" y="1"/>
                    <a:pt x="0" y="1"/>
                  </a:cubicBezTo>
                  <a:close/>
                  <a:moveTo>
                    <a:pt x="3405" y="9441"/>
                  </a:moveTo>
                  <a:lnTo>
                    <a:pt x="3405" y="9441"/>
                  </a:lnTo>
                  <a:cubicBezTo>
                    <a:pt x="3548" y="9919"/>
                    <a:pt x="3626" y="10424"/>
                    <a:pt x="3626" y="10948"/>
                  </a:cubicBezTo>
                  <a:cubicBezTo>
                    <a:pt x="3626" y="11221"/>
                    <a:pt x="3605" y="11488"/>
                    <a:pt x="3565" y="11751"/>
                  </a:cubicBezTo>
                  <a:lnTo>
                    <a:pt x="34058" y="12551"/>
                  </a:lnTo>
                  <a:cubicBezTo>
                    <a:pt x="33975" y="12295"/>
                    <a:pt x="33912" y="12031"/>
                    <a:pt x="33870" y="11758"/>
                  </a:cubicBezTo>
                  <a:cubicBezTo>
                    <a:pt x="25641" y="11618"/>
                    <a:pt x="17409" y="11441"/>
                    <a:pt x="9199" y="10866"/>
                  </a:cubicBezTo>
                  <a:cubicBezTo>
                    <a:pt x="8037" y="10785"/>
                    <a:pt x="6864" y="10685"/>
                    <a:pt x="5736" y="10384"/>
                  </a:cubicBezTo>
                  <a:cubicBezTo>
                    <a:pt x="4914" y="10163"/>
                    <a:pt x="4173" y="9795"/>
                    <a:pt x="3405" y="94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7"/>
            <p:cNvSpPr/>
            <p:nvPr/>
          </p:nvSpPr>
          <p:spPr>
            <a:xfrm>
              <a:off x="2603992" y="2972513"/>
              <a:ext cx="2585512" cy="1303727"/>
            </a:xfrm>
            <a:custGeom>
              <a:avLst/>
              <a:gdLst/>
              <a:ahLst/>
              <a:cxnLst/>
              <a:rect l="l" t="t" r="r" b="b"/>
              <a:pathLst>
                <a:path w="38412" h="19369" extrusionOk="0">
                  <a:moveTo>
                    <a:pt x="12844" y="1662"/>
                  </a:moveTo>
                  <a:cubicBezTo>
                    <a:pt x="13608" y="1662"/>
                    <a:pt x="14368" y="1678"/>
                    <a:pt x="15115" y="1712"/>
                  </a:cubicBezTo>
                  <a:lnTo>
                    <a:pt x="15115" y="6912"/>
                  </a:lnTo>
                  <a:cubicBezTo>
                    <a:pt x="10286" y="6379"/>
                    <a:pt x="6533" y="6112"/>
                    <a:pt x="3880" y="6112"/>
                  </a:cubicBezTo>
                  <a:cubicBezTo>
                    <a:pt x="3454" y="6112"/>
                    <a:pt x="3055" y="6119"/>
                    <a:pt x="2685" y="6133"/>
                  </a:cubicBezTo>
                  <a:cubicBezTo>
                    <a:pt x="2815" y="5374"/>
                    <a:pt x="3554" y="2400"/>
                    <a:pt x="7256" y="1970"/>
                  </a:cubicBezTo>
                  <a:cubicBezTo>
                    <a:pt x="9027" y="1765"/>
                    <a:pt x="10945" y="1662"/>
                    <a:pt x="12844" y="1662"/>
                  </a:cubicBezTo>
                  <a:close/>
                  <a:moveTo>
                    <a:pt x="3633" y="7354"/>
                  </a:moveTo>
                  <a:cubicBezTo>
                    <a:pt x="3612" y="7354"/>
                    <a:pt x="3595" y="7371"/>
                    <a:pt x="3593" y="7392"/>
                  </a:cubicBezTo>
                  <a:lnTo>
                    <a:pt x="3571" y="8171"/>
                  </a:lnTo>
                  <a:cubicBezTo>
                    <a:pt x="3569" y="8192"/>
                    <a:pt x="3586" y="8209"/>
                    <a:pt x="3608" y="8211"/>
                  </a:cubicBezTo>
                  <a:lnTo>
                    <a:pt x="6231" y="8290"/>
                  </a:lnTo>
                  <a:cubicBezTo>
                    <a:pt x="6232" y="8290"/>
                    <a:pt x="6233" y="8290"/>
                    <a:pt x="6233" y="8290"/>
                  </a:cubicBezTo>
                  <a:cubicBezTo>
                    <a:pt x="6253" y="8290"/>
                    <a:pt x="6269" y="8273"/>
                    <a:pt x="6271" y="8253"/>
                  </a:cubicBezTo>
                  <a:lnTo>
                    <a:pt x="6293" y="7473"/>
                  </a:lnTo>
                  <a:cubicBezTo>
                    <a:pt x="6295" y="7453"/>
                    <a:pt x="6278" y="7435"/>
                    <a:pt x="6256" y="7435"/>
                  </a:cubicBezTo>
                  <a:lnTo>
                    <a:pt x="3633" y="7354"/>
                  </a:lnTo>
                  <a:close/>
                  <a:moveTo>
                    <a:pt x="16627" y="1803"/>
                  </a:moveTo>
                  <a:cubicBezTo>
                    <a:pt x="17923" y="1904"/>
                    <a:pt x="19152" y="2059"/>
                    <a:pt x="20251" y="2267"/>
                  </a:cubicBezTo>
                  <a:cubicBezTo>
                    <a:pt x="23908" y="2958"/>
                    <a:pt x="28800" y="5033"/>
                    <a:pt x="28800" y="5033"/>
                  </a:cubicBezTo>
                  <a:lnTo>
                    <a:pt x="28800" y="8711"/>
                  </a:lnTo>
                  <a:cubicBezTo>
                    <a:pt x="26588" y="8385"/>
                    <a:pt x="24144" y="8037"/>
                    <a:pt x="21643" y="7707"/>
                  </a:cubicBezTo>
                  <a:cubicBezTo>
                    <a:pt x="20131" y="7510"/>
                    <a:pt x="18694" y="7329"/>
                    <a:pt x="17331" y="7166"/>
                  </a:cubicBezTo>
                  <a:lnTo>
                    <a:pt x="16627" y="1803"/>
                  </a:lnTo>
                  <a:close/>
                  <a:moveTo>
                    <a:pt x="17378" y="8636"/>
                  </a:moveTo>
                  <a:cubicBezTo>
                    <a:pt x="17343" y="8636"/>
                    <a:pt x="17312" y="8661"/>
                    <a:pt x="17307" y="8698"/>
                  </a:cubicBezTo>
                  <a:lnTo>
                    <a:pt x="17218" y="9406"/>
                  </a:lnTo>
                  <a:cubicBezTo>
                    <a:pt x="17214" y="9446"/>
                    <a:pt x="17240" y="9481"/>
                    <a:pt x="17280" y="9486"/>
                  </a:cubicBezTo>
                  <a:lnTo>
                    <a:pt x="19819" y="9804"/>
                  </a:lnTo>
                  <a:cubicBezTo>
                    <a:pt x="19822" y="9804"/>
                    <a:pt x="19825" y="9804"/>
                    <a:pt x="19829" y="9804"/>
                  </a:cubicBezTo>
                  <a:cubicBezTo>
                    <a:pt x="19864" y="9804"/>
                    <a:pt x="19894" y="9778"/>
                    <a:pt x="19899" y="9741"/>
                  </a:cubicBezTo>
                  <a:lnTo>
                    <a:pt x="19987" y="9033"/>
                  </a:lnTo>
                  <a:cubicBezTo>
                    <a:pt x="19993" y="8994"/>
                    <a:pt x="19964" y="8958"/>
                    <a:pt x="19926" y="8954"/>
                  </a:cubicBezTo>
                  <a:lnTo>
                    <a:pt x="17386" y="8636"/>
                  </a:lnTo>
                  <a:cubicBezTo>
                    <a:pt x="17383" y="8636"/>
                    <a:pt x="17381" y="8636"/>
                    <a:pt x="17378" y="8636"/>
                  </a:cubicBezTo>
                  <a:close/>
                  <a:moveTo>
                    <a:pt x="31952" y="5488"/>
                  </a:moveTo>
                  <a:cubicBezTo>
                    <a:pt x="35794" y="7542"/>
                    <a:pt x="37750" y="9487"/>
                    <a:pt x="38064" y="9814"/>
                  </a:cubicBezTo>
                  <a:lnTo>
                    <a:pt x="38064" y="10164"/>
                  </a:lnTo>
                  <a:cubicBezTo>
                    <a:pt x="37391" y="10052"/>
                    <a:pt x="35098" y="9672"/>
                    <a:pt x="31952" y="9187"/>
                  </a:cubicBezTo>
                  <a:lnTo>
                    <a:pt x="31952" y="5488"/>
                  </a:lnTo>
                  <a:close/>
                  <a:moveTo>
                    <a:pt x="3840" y="6462"/>
                  </a:moveTo>
                  <a:cubicBezTo>
                    <a:pt x="7006" y="6462"/>
                    <a:pt x="11482" y="6849"/>
                    <a:pt x="16161" y="7385"/>
                  </a:cubicBezTo>
                  <a:lnTo>
                    <a:pt x="16148" y="18518"/>
                  </a:lnTo>
                  <a:cubicBezTo>
                    <a:pt x="11869" y="18160"/>
                    <a:pt x="6830" y="16744"/>
                    <a:pt x="3366" y="12595"/>
                  </a:cubicBezTo>
                  <a:cubicBezTo>
                    <a:pt x="1210" y="10013"/>
                    <a:pt x="547" y="7402"/>
                    <a:pt x="406" y="6732"/>
                  </a:cubicBezTo>
                  <a:cubicBezTo>
                    <a:pt x="1200" y="6544"/>
                    <a:pt x="2381" y="6462"/>
                    <a:pt x="3840" y="6462"/>
                  </a:cubicBezTo>
                  <a:close/>
                  <a:moveTo>
                    <a:pt x="16334" y="7405"/>
                  </a:moveTo>
                  <a:cubicBezTo>
                    <a:pt x="22586" y="8124"/>
                    <a:pt x="29176" y="9104"/>
                    <a:pt x="33469" y="9775"/>
                  </a:cubicBezTo>
                  <a:cubicBezTo>
                    <a:pt x="33686" y="15856"/>
                    <a:pt x="32253" y="18211"/>
                    <a:pt x="31623" y="18944"/>
                  </a:cubicBezTo>
                  <a:cubicBezTo>
                    <a:pt x="31482" y="19108"/>
                    <a:pt x="31277" y="19195"/>
                    <a:pt x="31060" y="19195"/>
                  </a:cubicBezTo>
                  <a:cubicBezTo>
                    <a:pt x="31051" y="19195"/>
                    <a:pt x="31043" y="19195"/>
                    <a:pt x="31035" y="19195"/>
                  </a:cubicBezTo>
                  <a:lnTo>
                    <a:pt x="18603" y="18618"/>
                  </a:lnTo>
                  <a:cubicBezTo>
                    <a:pt x="17879" y="18618"/>
                    <a:pt x="17115" y="18593"/>
                    <a:pt x="16322" y="18532"/>
                  </a:cubicBezTo>
                  <a:lnTo>
                    <a:pt x="16334" y="7405"/>
                  </a:lnTo>
                  <a:close/>
                  <a:moveTo>
                    <a:pt x="11164" y="1"/>
                  </a:moveTo>
                  <a:cubicBezTo>
                    <a:pt x="6889" y="1"/>
                    <a:pt x="3779" y="904"/>
                    <a:pt x="1889" y="2701"/>
                  </a:cubicBezTo>
                  <a:cubicBezTo>
                    <a:pt x="0" y="4499"/>
                    <a:pt x="109" y="6509"/>
                    <a:pt x="115" y="6594"/>
                  </a:cubicBezTo>
                  <a:lnTo>
                    <a:pt x="129" y="6801"/>
                  </a:lnTo>
                  <a:lnTo>
                    <a:pt x="238" y="6775"/>
                  </a:lnTo>
                  <a:cubicBezTo>
                    <a:pt x="386" y="7471"/>
                    <a:pt x="1060" y="10102"/>
                    <a:pt x="3226" y="12698"/>
                  </a:cubicBezTo>
                  <a:cubicBezTo>
                    <a:pt x="7427" y="17735"/>
                    <a:pt x="13906" y="18792"/>
                    <a:pt x="18599" y="18792"/>
                  </a:cubicBezTo>
                  <a:lnTo>
                    <a:pt x="31027" y="19367"/>
                  </a:lnTo>
                  <a:cubicBezTo>
                    <a:pt x="31042" y="19369"/>
                    <a:pt x="31057" y="19369"/>
                    <a:pt x="31071" y="19369"/>
                  </a:cubicBezTo>
                  <a:cubicBezTo>
                    <a:pt x="31337" y="19369"/>
                    <a:pt x="31584" y="19257"/>
                    <a:pt x="31754" y="19058"/>
                  </a:cubicBezTo>
                  <a:cubicBezTo>
                    <a:pt x="32397" y="18310"/>
                    <a:pt x="33856" y="15920"/>
                    <a:pt x="33644" y="9804"/>
                  </a:cubicBezTo>
                  <a:lnTo>
                    <a:pt x="33644" y="9804"/>
                  </a:lnTo>
                  <a:cubicBezTo>
                    <a:pt x="36376" y="10232"/>
                    <a:pt x="38134" y="10529"/>
                    <a:pt x="38208" y="10541"/>
                  </a:cubicBezTo>
                  <a:lnTo>
                    <a:pt x="38411" y="10575"/>
                  </a:lnTo>
                  <a:lnTo>
                    <a:pt x="38411" y="9678"/>
                  </a:lnTo>
                  <a:lnTo>
                    <a:pt x="38366" y="9628"/>
                  </a:lnTo>
                  <a:cubicBezTo>
                    <a:pt x="38297" y="9551"/>
                    <a:pt x="36626" y="7722"/>
                    <a:pt x="32979" y="5641"/>
                  </a:cubicBezTo>
                  <a:cubicBezTo>
                    <a:pt x="29621" y="3724"/>
                    <a:pt x="23891" y="1238"/>
                    <a:pt x="15659" y="283"/>
                  </a:cubicBezTo>
                  <a:cubicBezTo>
                    <a:pt x="14041" y="94"/>
                    <a:pt x="12542" y="1"/>
                    <a:pt x="11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7"/>
            <p:cNvSpPr/>
            <p:nvPr/>
          </p:nvSpPr>
          <p:spPr>
            <a:xfrm>
              <a:off x="4512327" y="3458161"/>
              <a:ext cx="144245" cy="200920"/>
            </a:xfrm>
            <a:custGeom>
              <a:avLst/>
              <a:gdLst/>
              <a:ahLst/>
              <a:cxnLst/>
              <a:rect l="l" t="t" r="r" b="b"/>
              <a:pathLst>
                <a:path w="2143" h="2985" extrusionOk="0">
                  <a:moveTo>
                    <a:pt x="1" y="1"/>
                  </a:moveTo>
                  <a:lnTo>
                    <a:pt x="1" y="2658"/>
                  </a:lnTo>
                  <a:lnTo>
                    <a:pt x="145" y="2658"/>
                  </a:lnTo>
                  <a:cubicBezTo>
                    <a:pt x="318" y="2791"/>
                    <a:pt x="626" y="2984"/>
                    <a:pt x="962" y="2984"/>
                  </a:cubicBezTo>
                  <a:cubicBezTo>
                    <a:pt x="1152" y="2984"/>
                    <a:pt x="1350" y="2922"/>
                    <a:pt x="1539" y="2753"/>
                  </a:cubicBezTo>
                  <a:cubicBezTo>
                    <a:pt x="1574" y="2720"/>
                    <a:pt x="1605" y="2685"/>
                    <a:pt x="1633" y="2647"/>
                  </a:cubicBezTo>
                  <a:cubicBezTo>
                    <a:pt x="1669" y="2630"/>
                    <a:pt x="1693" y="2594"/>
                    <a:pt x="1694" y="2553"/>
                  </a:cubicBezTo>
                  <a:cubicBezTo>
                    <a:pt x="2142" y="1765"/>
                    <a:pt x="1694" y="1"/>
                    <a:pt x="1694" y="1"/>
                  </a:cubicBezTo>
                  <a:lnTo>
                    <a:pt x="1656" y="26"/>
                  </a:lnTo>
                  <a:cubicBezTo>
                    <a:pt x="1636" y="10"/>
                    <a:pt x="1612" y="1"/>
                    <a:pt x="1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7"/>
            <p:cNvSpPr/>
            <p:nvPr/>
          </p:nvSpPr>
          <p:spPr>
            <a:xfrm>
              <a:off x="2634214" y="3190600"/>
              <a:ext cx="1275525" cy="281356"/>
            </a:xfrm>
            <a:custGeom>
              <a:avLst/>
              <a:gdLst/>
              <a:ahLst/>
              <a:cxnLst/>
              <a:rect l="l" t="t" r="r" b="b"/>
              <a:pathLst>
                <a:path w="18950" h="4180" extrusionOk="0">
                  <a:moveTo>
                    <a:pt x="1235" y="1"/>
                  </a:moveTo>
                  <a:cubicBezTo>
                    <a:pt x="1" y="1570"/>
                    <a:pt x="103" y="3109"/>
                    <a:pt x="103" y="3109"/>
                  </a:cubicBezTo>
                  <a:cubicBezTo>
                    <a:pt x="607" y="2982"/>
                    <a:pt x="1279" y="2899"/>
                    <a:pt x="2083" y="2855"/>
                  </a:cubicBezTo>
                  <a:lnTo>
                    <a:pt x="2083" y="1438"/>
                  </a:lnTo>
                  <a:cubicBezTo>
                    <a:pt x="2082" y="819"/>
                    <a:pt x="1739" y="281"/>
                    <a:pt x="1235" y="1"/>
                  </a:cubicBezTo>
                  <a:close/>
                  <a:moveTo>
                    <a:pt x="16376" y="72"/>
                  </a:moveTo>
                  <a:lnTo>
                    <a:pt x="16882" y="3926"/>
                  </a:lnTo>
                  <a:cubicBezTo>
                    <a:pt x="17553" y="4007"/>
                    <a:pt x="18242" y="4090"/>
                    <a:pt x="18950" y="4179"/>
                  </a:cubicBezTo>
                  <a:lnTo>
                    <a:pt x="18950" y="2705"/>
                  </a:lnTo>
                  <a:cubicBezTo>
                    <a:pt x="18950" y="1270"/>
                    <a:pt x="17804" y="104"/>
                    <a:pt x="16376" y="72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7" name="Google Shape;937;p57"/>
          <p:cNvSpPr/>
          <p:nvPr/>
        </p:nvSpPr>
        <p:spPr>
          <a:xfrm>
            <a:off x="2235300" y="4165138"/>
            <a:ext cx="4673400" cy="457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7"/>
          <p:cNvSpPr txBox="1">
            <a:spLocks noGrp="1"/>
          </p:cNvSpPr>
          <p:nvPr>
            <p:ph type="title" idx="2"/>
          </p:nvPr>
        </p:nvSpPr>
        <p:spPr>
          <a:xfrm>
            <a:off x="3893700" y="1871746"/>
            <a:ext cx="1356600" cy="9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39" name="Google Shape;939;p57"/>
          <p:cNvSpPr txBox="1">
            <a:spLocks noGrp="1"/>
          </p:cNvSpPr>
          <p:nvPr>
            <p:ph type="subTitle" idx="1"/>
          </p:nvPr>
        </p:nvSpPr>
        <p:spPr>
          <a:xfrm>
            <a:off x="2463150" y="4245700"/>
            <a:ext cx="4217700" cy="2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Texas EV Outlook, The Big EV Push</a:t>
            </a:r>
            <a:endParaRPr lang="en-US"/>
          </a:p>
        </p:txBody>
      </p:sp>
      <p:sp>
        <p:nvSpPr>
          <p:cNvPr id="940" name="Google Shape;940;p57"/>
          <p:cNvSpPr/>
          <p:nvPr/>
        </p:nvSpPr>
        <p:spPr>
          <a:xfrm>
            <a:off x="713250" y="2925596"/>
            <a:ext cx="7717500" cy="10611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7"/>
          <p:cNvSpPr/>
          <p:nvPr/>
        </p:nvSpPr>
        <p:spPr>
          <a:xfrm rot="-5400000">
            <a:off x="4468802" y="-103549"/>
            <a:ext cx="4226946" cy="930116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57"/>
          <p:cNvSpPr txBox="1">
            <a:spLocks noGrp="1"/>
          </p:cNvSpPr>
          <p:nvPr>
            <p:ph type="title"/>
          </p:nvPr>
        </p:nvSpPr>
        <p:spPr>
          <a:xfrm>
            <a:off x="713225" y="3007925"/>
            <a:ext cx="7717500" cy="8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</a:t>
            </a:r>
            <a:endParaRPr/>
          </a:p>
        </p:txBody>
      </p:sp>
      <p:sp>
        <p:nvSpPr>
          <p:cNvPr id="943" name="Google Shape;943;p57"/>
          <p:cNvSpPr/>
          <p:nvPr/>
        </p:nvSpPr>
        <p:spPr>
          <a:xfrm>
            <a:off x="2864675" y="1391948"/>
            <a:ext cx="1029023" cy="24387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57"/>
          <p:cNvSpPr/>
          <p:nvPr/>
        </p:nvSpPr>
        <p:spPr>
          <a:xfrm flipH="1">
            <a:off x="7376417" y="1421177"/>
            <a:ext cx="1356610" cy="321503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9" name="Google Shape;5209;p71"/>
          <p:cNvSpPr/>
          <p:nvPr/>
        </p:nvSpPr>
        <p:spPr>
          <a:xfrm rot="16200000">
            <a:off x="6456051" y="1717557"/>
            <a:ext cx="4226946" cy="930116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0" name="Google Shape;5210;p71"/>
          <p:cNvSpPr/>
          <p:nvPr/>
        </p:nvSpPr>
        <p:spPr>
          <a:xfrm>
            <a:off x="527250" y="324408"/>
            <a:ext cx="8089500" cy="603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1" name="Google Shape;5211;p71"/>
          <p:cNvSpPr txBox="1">
            <a:spLocks noGrp="1"/>
          </p:cNvSpPr>
          <p:nvPr>
            <p:ph type="title"/>
          </p:nvPr>
        </p:nvSpPr>
        <p:spPr>
          <a:xfrm>
            <a:off x="659310" y="34540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Montserrat ExtraBold"/>
              </a:rPr>
              <a:t>Texas EV Outlook</a:t>
            </a:r>
            <a:endParaRPr lang="en-US">
              <a:latin typeface="Montserrat ExtraBold"/>
            </a:endParaRPr>
          </a:p>
        </p:txBody>
      </p:sp>
      <p:sp>
        <p:nvSpPr>
          <p:cNvPr id="5212" name="Google Shape;5212;p71"/>
          <p:cNvSpPr txBox="1">
            <a:spLocks noGrp="1"/>
          </p:cNvSpPr>
          <p:nvPr>
            <p:ph type="subTitle" idx="4294967295"/>
          </p:nvPr>
        </p:nvSpPr>
        <p:spPr>
          <a:xfrm>
            <a:off x="566150" y="2739106"/>
            <a:ext cx="2093537" cy="57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14999"/>
              </a:lnSpc>
              <a:buNone/>
            </a:pPr>
            <a:r>
              <a:rPr lang="en-US" sz="3200">
                <a:solidFill>
                  <a:schemeClr val="bg2"/>
                </a:solidFill>
                <a:latin typeface="Montserrat ExtraBold"/>
              </a:rPr>
              <a:t>668,870</a:t>
            </a:r>
            <a:endParaRPr lang="en" sz="3200">
              <a:solidFill>
                <a:schemeClr val="bg2"/>
              </a:solidFill>
              <a:latin typeface="Montserrat ExtraBold"/>
            </a:endParaRPr>
          </a:p>
        </p:txBody>
      </p:sp>
      <p:sp>
        <p:nvSpPr>
          <p:cNvPr id="5213" name="Google Shape;5213;p71"/>
          <p:cNvSpPr txBox="1">
            <a:spLocks noGrp="1"/>
          </p:cNvSpPr>
          <p:nvPr>
            <p:ph type="title"/>
          </p:nvPr>
        </p:nvSpPr>
        <p:spPr>
          <a:xfrm>
            <a:off x="2361535" y="3736643"/>
            <a:ext cx="11238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17%</a:t>
            </a:r>
            <a:endParaRPr lang="en-US" sz="3000" b="0">
              <a:solidFill>
                <a:schemeClr val="bg1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5218" name="Google Shape;5218;p71"/>
          <p:cNvSpPr txBox="1">
            <a:spLocks noGrp="1"/>
          </p:cNvSpPr>
          <p:nvPr>
            <p:ph type="subTitle" idx="4294967295"/>
          </p:nvPr>
        </p:nvSpPr>
        <p:spPr>
          <a:xfrm>
            <a:off x="654229" y="1606889"/>
            <a:ext cx="2020800" cy="57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bg2"/>
                </a:solidFill>
                <a:latin typeface="Montserrat ExtraBold"/>
              </a:rPr>
              <a:t>80,900</a:t>
            </a:r>
            <a:endParaRPr lang="en-US" sz="3200">
              <a:solidFill>
                <a:schemeClr val="bg2"/>
              </a:solidFill>
              <a:latin typeface="Montserrat ExtraBold"/>
            </a:endParaRPr>
          </a:p>
        </p:txBody>
      </p:sp>
      <p:sp>
        <p:nvSpPr>
          <p:cNvPr id="5219" name="Google Shape;5219;p71"/>
          <p:cNvSpPr txBox="1">
            <a:spLocks noGrp="1"/>
          </p:cNvSpPr>
          <p:nvPr>
            <p:ph type="title"/>
          </p:nvPr>
        </p:nvSpPr>
        <p:spPr>
          <a:xfrm>
            <a:off x="-1166" y="3736643"/>
            <a:ext cx="11238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83%</a:t>
            </a:r>
            <a:endParaRPr lang="en-US" sz="3000" b="0">
              <a:solidFill>
                <a:schemeClr val="bg1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5223" name="Google Shape;5223;p71"/>
          <p:cNvSpPr txBox="1">
            <a:spLocks noGrp="1"/>
          </p:cNvSpPr>
          <p:nvPr>
            <p:ph type="subTitle" idx="4294967295"/>
          </p:nvPr>
        </p:nvSpPr>
        <p:spPr>
          <a:xfrm>
            <a:off x="-494467" y="4324000"/>
            <a:ext cx="12810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lnSpc>
                <a:spcPct val="114999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Tesla</a:t>
            </a:r>
            <a:endParaRPr lang="en-US"/>
          </a:p>
        </p:txBody>
      </p:sp>
      <p:sp>
        <p:nvSpPr>
          <p:cNvPr id="5224" name="Google Shape;5224;p71"/>
          <p:cNvSpPr txBox="1">
            <a:spLocks noGrp="1"/>
          </p:cNvSpPr>
          <p:nvPr>
            <p:ph type="subTitle" idx="4294967295"/>
          </p:nvPr>
        </p:nvSpPr>
        <p:spPr>
          <a:xfrm>
            <a:off x="2033917" y="4313136"/>
            <a:ext cx="12810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lnSpc>
                <a:spcPct val="114999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Non-Tesla</a:t>
            </a:r>
            <a:endParaRPr lang="en-US"/>
          </a:p>
        </p:txBody>
      </p:sp>
      <p:sp>
        <p:nvSpPr>
          <p:cNvPr id="5226" name="Google Shape;5226;p71"/>
          <p:cNvSpPr txBox="1">
            <a:spLocks noGrp="1"/>
          </p:cNvSpPr>
          <p:nvPr>
            <p:ph type="subTitle" idx="4294967295"/>
          </p:nvPr>
        </p:nvSpPr>
        <p:spPr>
          <a:xfrm>
            <a:off x="4511195" y="4143702"/>
            <a:ext cx="3269777" cy="40621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200"/>
              </a:spcAft>
              <a:buNone/>
            </a:pPr>
            <a:r>
              <a:rPr lang="en" sz="2100">
                <a:solidFill>
                  <a:schemeClr val="bg2"/>
                </a:solidFill>
                <a:latin typeface="Montserrat ExtraBold"/>
                <a:sym typeface="Montserrat ExtraBold"/>
              </a:rPr>
              <a:t>2394 </a:t>
            </a:r>
            <a:r>
              <a:rPr lang="en" sz="2100">
                <a:solidFill>
                  <a:schemeClr val="bg1"/>
                </a:solidFill>
                <a:latin typeface="Montserrat ExtraBold"/>
                <a:sym typeface="Montserrat ExtraBold"/>
              </a:rPr>
              <a:t>Total </a:t>
            </a:r>
            <a:r>
              <a:rPr lang="en" sz="2100">
                <a:solidFill>
                  <a:schemeClr val="lt1"/>
                </a:solidFill>
                <a:latin typeface="Montserrat ExtraBold"/>
                <a:sym typeface="Montserrat ExtraBold"/>
              </a:rPr>
              <a:t>Chargers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5227" name="Google Shape;5227;p71"/>
          <p:cNvSpPr txBox="1">
            <a:spLocks noGrp="1"/>
          </p:cNvSpPr>
          <p:nvPr>
            <p:ph type="subTitle" idx="4294967295"/>
          </p:nvPr>
        </p:nvSpPr>
        <p:spPr>
          <a:xfrm>
            <a:off x="3335846" y="4590101"/>
            <a:ext cx="3086467" cy="41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" sz="2100">
                <a:solidFill>
                  <a:schemeClr val="bg2"/>
                </a:solidFill>
                <a:latin typeface="Montserrat ExtraBold"/>
                <a:sym typeface="Montserrat ExtraBold"/>
              </a:rPr>
              <a:t>302 </a:t>
            </a:r>
            <a:r>
              <a:rPr lang="en" sz="2100">
                <a:solidFill>
                  <a:schemeClr val="lt1"/>
                </a:solidFill>
                <a:latin typeface="Montserrat ExtraBold"/>
                <a:sym typeface="Montserrat ExtraBold"/>
              </a:rPr>
              <a:t>Fast Chargers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5228" name="Google Shape;5228;p71"/>
          <p:cNvSpPr txBox="1">
            <a:spLocks noGrp="1"/>
          </p:cNvSpPr>
          <p:nvPr>
            <p:ph type="subTitle" idx="4294967295"/>
          </p:nvPr>
        </p:nvSpPr>
        <p:spPr>
          <a:xfrm>
            <a:off x="6290393" y="4594397"/>
            <a:ext cx="3000203" cy="42778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" sz="2100">
                <a:solidFill>
                  <a:schemeClr val="bg2"/>
                </a:solidFill>
                <a:latin typeface="Montserrat ExtraBold"/>
                <a:sym typeface="Montserrat ExtraBold"/>
              </a:rPr>
              <a:t>113 </a:t>
            </a:r>
            <a:r>
              <a:rPr lang="en" sz="2100">
                <a:solidFill>
                  <a:schemeClr val="lt1"/>
                </a:solidFill>
                <a:latin typeface="Montserrat ExtraBold"/>
                <a:sym typeface="Montserrat ExtraBold"/>
              </a:rPr>
              <a:t>Tesla Chargers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5230" name="Google Shape;5230;p71"/>
          <p:cNvSpPr/>
          <p:nvPr/>
        </p:nvSpPr>
        <p:spPr>
          <a:xfrm>
            <a:off x="4825125" y="2772958"/>
            <a:ext cx="1123766" cy="266310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phic 22" descr="Daily calendar with solid fill">
            <a:extLst>
              <a:ext uri="{FF2B5EF4-FFF2-40B4-BE49-F238E27FC236}">
                <a16:creationId xmlns:a16="http://schemas.microsoft.com/office/drawing/2014/main" id="{4D4839BF-95B3-7275-D418-D91EEE701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343" y="1135256"/>
            <a:ext cx="529936" cy="5195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D5FA4-034F-2339-8AEF-A42210850304}"/>
              </a:ext>
            </a:extLst>
          </p:cNvPr>
          <p:cNvSpPr txBox="1"/>
          <p:nvPr/>
        </p:nvSpPr>
        <p:spPr>
          <a:xfrm>
            <a:off x="1492762" y="1306706"/>
            <a:ext cx="12469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chemeClr val="bg1"/>
                </a:solidFill>
                <a:latin typeface="Lucida Handwriting"/>
              </a:rPr>
              <a:t>Dec' 2021</a:t>
            </a:r>
          </a:p>
        </p:txBody>
      </p:sp>
      <p:pic>
        <p:nvPicPr>
          <p:cNvPr id="9" name="Graphic 22" descr="Daily calendar with solid fill">
            <a:extLst>
              <a:ext uri="{FF2B5EF4-FFF2-40B4-BE49-F238E27FC236}">
                <a16:creationId xmlns:a16="http://schemas.microsoft.com/office/drawing/2014/main" id="{728B72B5-86D8-B5BB-54A6-BA2EE2A93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213" y="2281929"/>
            <a:ext cx="529936" cy="5195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B4B3AB-B172-3222-1EE7-BAB9696CB5FF}"/>
              </a:ext>
            </a:extLst>
          </p:cNvPr>
          <p:cNvSpPr txBox="1"/>
          <p:nvPr/>
        </p:nvSpPr>
        <p:spPr>
          <a:xfrm>
            <a:off x="1496023" y="2453379"/>
            <a:ext cx="12469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chemeClr val="bg1"/>
                </a:solidFill>
                <a:latin typeface="Lucida Handwriting"/>
              </a:rPr>
              <a:t>Dec' 2022</a:t>
            </a:r>
          </a:p>
        </p:txBody>
      </p:sp>
      <p:sp>
        <p:nvSpPr>
          <p:cNvPr id="17" name="Google Shape;875;p56">
            <a:extLst>
              <a:ext uri="{FF2B5EF4-FFF2-40B4-BE49-F238E27FC236}">
                <a16:creationId xmlns:a16="http://schemas.microsoft.com/office/drawing/2014/main" id="{F830ECDA-DF59-CF77-F6CF-AF5F41C61184}"/>
              </a:ext>
            </a:extLst>
          </p:cNvPr>
          <p:cNvSpPr/>
          <p:nvPr/>
        </p:nvSpPr>
        <p:spPr>
          <a:xfrm rot="10800000">
            <a:off x="1207005" y="3623146"/>
            <a:ext cx="1055600" cy="1077165"/>
          </a:xfrm>
          <a:prstGeom prst="blockArc">
            <a:avLst>
              <a:gd name="adj1" fmla="val 10800000"/>
              <a:gd name="adj2" fmla="val 7148234"/>
              <a:gd name="adj3" fmla="val 33650"/>
            </a:avLst>
          </a:prstGeom>
          <a:gradFill>
            <a:gsLst>
              <a:gs pos="0">
                <a:schemeClr val="accent3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69;p56">
            <a:extLst>
              <a:ext uri="{FF2B5EF4-FFF2-40B4-BE49-F238E27FC236}">
                <a16:creationId xmlns:a16="http://schemas.microsoft.com/office/drawing/2014/main" id="{6CCC832C-6B33-761F-F563-812BFDFE1D2C}"/>
              </a:ext>
            </a:extLst>
          </p:cNvPr>
          <p:cNvSpPr/>
          <p:nvPr/>
        </p:nvSpPr>
        <p:spPr>
          <a:xfrm rot="5520000">
            <a:off x="1209910" y="3611846"/>
            <a:ext cx="1044945" cy="1066511"/>
          </a:xfrm>
          <a:prstGeom prst="blockArc">
            <a:avLst>
              <a:gd name="adj1" fmla="val 10800000"/>
              <a:gd name="adj2" fmla="val 17058131"/>
              <a:gd name="adj3" fmla="val 33499"/>
            </a:avLst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1B360FD-E9B8-D046-3767-697F991C9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9327" y="1006879"/>
            <a:ext cx="4353790" cy="30362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071;p66">
            <a:extLst>
              <a:ext uri="{FF2B5EF4-FFF2-40B4-BE49-F238E27FC236}">
                <a16:creationId xmlns:a16="http://schemas.microsoft.com/office/drawing/2014/main" id="{25816A51-1EC6-AD67-8F93-778CA3B41D6C}"/>
              </a:ext>
            </a:extLst>
          </p:cNvPr>
          <p:cNvSpPr/>
          <p:nvPr/>
        </p:nvSpPr>
        <p:spPr>
          <a:xfrm>
            <a:off x="527250" y="572417"/>
            <a:ext cx="8089500" cy="603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072;p66">
            <a:extLst>
              <a:ext uri="{FF2B5EF4-FFF2-40B4-BE49-F238E27FC236}">
                <a16:creationId xmlns:a16="http://schemas.microsoft.com/office/drawing/2014/main" id="{8DB73905-F89E-E7DE-0C66-0ACE9842D1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Montserrat ExtraBold"/>
              </a:rPr>
              <a:t>The Big EV Push</a:t>
            </a:r>
            <a:endParaRPr lang="en" b="0">
              <a:latin typeface="Montserrat ExtraBold"/>
            </a:endParaRPr>
          </a:p>
          <a:p>
            <a:endParaRPr lang="en">
              <a:latin typeface="Montserrat ExtraBold"/>
            </a:endParaRPr>
          </a:p>
        </p:txBody>
      </p:sp>
      <p:grpSp>
        <p:nvGrpSpPr>
          <p:cNvPr id="13" name="Google Shape;5073;p66">
            <a:extLst>
              <a:ext uri="{FF2B5EF4-FFF2-40B4-BE49-F238E27FC236}">
                <a16:creationId xmlns:a16="http://schemas.microsoft.com/office/drawing/2014/main" id="{323DCD66-1B60-138F-E7FE-6D5642C05B79}"/>
              </a:ext>
            </a:extLst>
          </p:cNvPr>
          <p:cNvGrpSpPr/>
          <p:nvPr/>
        </p:nvGrpSpPr>
        <p:grpSpPr>
          <a:xfrm flipH="1">
            <a:off x="4187025" y="3375793"/>
            <a:ext cx="1240483" cy="1698975"/>
            <a:chOff x="5578423" y="2142589"/>
            <a:chExt cx="1186269" cy="1624726"/>
          </a:xfrm>
        </p:grpSpPr>
        <p:sp>
          <p:nvSpPr>
            <p:cNvPr id="3" name="Google Shape;5074;p66">
              <a:extLst>
                <a:ext uri="{FF2B5EF4-FFF2-40B4-BE49-F238E27FC236}">
                  <a16:creationId xmlns:a16="http://schemas.microsoft.com/office/drawing/2014/main" id="{DCE04077-2716-A7B2-BA05-B4589C0B0FAA}"/>
                </a:ext>
              </a:extLst>
            </p:cNvPr>
            <p:cNvSpPr/>
            <p:nvPr/>
          </p:nvSpPr>
          <p:spPr>
            <a:xfrm>
              <a:off x="6118995" y="2197271"/>
              <a:ext cx="645697" cy="1570044"/>
            </a:xfrm>
            <a:custGeom>
              <a:avLst/>
              <a:gdLst/>
              <a:ahLst/>
              <a:cxnLst/>
              <a:rect l="l" t="t" r="r" b="b"/>
              <a:pathLst>
                <a:path w="29883" h="72662" extrusionOk="0">
                  <a:moveTo>
                    <a:pt x="182" y="0"/>
                  </a:moveTo>
                  <a:cubicBezTo>
                    <a:pt x="81" y="0"/>
                    <a:pt x="1" y="82"/>
                    <a:pt x="1" y="182"/>
                  </a:cubicBezTo>
                  <a:lnTo>
                    <a:pt x="1" y="72661"/>
                  </a:lnTo>
                  <a:lnTo>
                    <a:pt x="29882" y="72661"/>
                  </a:lnTo>
                  <a:lnTo>
                    <a:pt x="29882" y="179"/>
                  </a:lnTo>
                  <a:cubicBezTo>
                    <a:pt x="29882" y="79"/>
                    <a:pt x="29803" y="0"/>
                    <a:pt x="2970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75;p66">
              <a:extLst>
                <a:ext uri="{FF2B5EF4-FFF2-40B4-BE49-F238E27FC236}">
                  <a16:creationId xmlns:a16="http://schemas.microsoft.com/office/drawing/2014/main" id="{F24EFDCB-8079-BAFB-4058-E089B6D10410}"/>
                </a:ext>
              </a:extLst>
            </p:cNvPr>
            <p:cNvSpPr/>
            <p:nvPr/>
          </p:nvSpPr>
          <p:spPr>
            <a:xfrm>
              <a:off x="6365807" y="3327750"/>
              <a:ext cx="152074" cy="262509"/>
            </a:xfrm>
            <a:custGeom>
              <a:avLst/>
              <a:gdLst/>
              <a:ahLst/>
              <a:cxnLst/>
              <a:rect l="l" t="t" r="r" b="b"/>
              <a:pathLst>
                <a:path w="6216" h="10730" extrusionOk="0">
                  <a:moveTo>
                    <a:pt x="0" y="0"/>
                  </a:moveTo>
                  <a:lnTo>
                    <a:pt x="1234" y="5365"/>
                  </a:lnTo>
                  <a:lnTo>
                    <a:pt x="3108" y="5365"/>
                  </a:lnTo>
                  <a:lnTo>
                    <a:pt x="2724" y="10729"/>
                  </a:lnTo>
                  <a:lnTo>
                    <a:pt x="6215" y="3833"/>
                  </a:lnTo>
                  <a:lnTo>
                    <a:pt x="4002" y="3833"/>
                  </a:lnTo>
                  <a:lnTo>
                    <a:pt x="62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076;p66">
              <a:extLst>
                <a:ext uri="{FF2B5EF4-FFF2-40B4-BE49-F238E27FC236}">
                  <a16:creationId xmlns:a16="http://schemas.microsoft.com/office/drawing/2014/main" id="{BE39E5B9-C5BD-9272-00FA-86E4305B5B00}"/>
                </a:ext>
              </a:extLst>
            </p:cNvPr>
            <p:cNvSpPr/>
            <p:nvPr/>
          </p:nvSpPr>
          <p:spPr>
            <a:xfrm>
              <a:off x="5578423" y="2142589"/>
              <a:ext cx="1127695" cy="1083392"/>
            </a:xfrm>
            <a:custGeom>
              <a:avLst/>
              <a:gdLst/>
              <a:ahLst/>
              <a:cxnLst/>
              <a:rect l="l" t="t" r="r" b="b"/>
              <a:pathLst>
                <a:path w="52190" h="53140" extrusionOk="0">
                  <a:moveTo>
                    <a:pt x="30239" y="1"/>
                  </a:moveTo>
                  <a:lnTo>
                    <a:pt x="30239" y="2530"/>
                  </a:lnTo>
                  <a:lnTo>
                    <a:pt x="49551" y="2530"/>
                  </a:lnTo>
                  <a:lnTo>
                    <a:pt x="49551" y="1"/>
                  </a:lnTo>
                  <a:close/>
                  <a:moveTo>
                    <a:pt x="47718" y="11453"/>
                  </a:moveTo>
                  <a:cubicBezTo>
                    <a:pt x="47776" y="11453"/>
                    <a:pt x="47825" y="11502"/>
                    <a:pt x="47825" y="11561"/>
                  </a:cubicBezTo>
                  <a:lnTo>
                    <a:pt x="47825" y="19303"/>
                  </a:lnTo>
                  <a:lnTo>
                    <a:pt x="47824" y="19303"/>
                  </a:lnTo>
                  <a:cubicBezTo>
                    <a:pt x="47824" y="19362"/>
                    <a:pt x="47776" y="19411"/>
                    <a:pt x="47718" y="19411"/>
                  </a:cubicBezTo>
                  <a:lnTo>
                    <a:pt x="32808" y="19411"/>
                  </a:lnTo>
                  <a:cubicBezTo>
                    <a:pt x="32749" y="19411"/>
                    <a:pt x="32700" y="19362"/>
                    <a:pt x="32700" y="19303"/>
                  </a:cubicBezTo>
                  <a:lnTo>
                    <a:pt x="32700" y="11561"/>
                  </a:lnTo>
                  <a:cubicBezTo>
                    <a:pt x="32700" y="11502"/>
                    <a:pt x="32749" y="11453"/>
                    <a:pt x="32808" y="11453"/>
                  </a:cubicBezTo>
                  <a:close/>
                  <a:moveTo>
                    <a:pt x="923" y="21281"/>
                  </a:moveTo>
                  <a:cubicBezTo>
                    <a:pt x="413" y="21281"/>
                    <a:pt x="0" y="21833"/>
                    <a:pt x="0" y="22514"/>
                  </a:cubicBezTo>
                  <a:lnTo>
                    <a:pt x="0" y="24709"/>
                  </a:lnTo>
                  <a:cubicBezTo>
                    <a:pt x="0" y="24996"/>
                    <a:pt x="75" y="25277"/>
                    <a:pt x="214" y="25498"/>
                  </a:cubicBezTo>
                  <a:lnTo>
                    <a:pt x="1303" y="27244"/>
                  </a:lnTo>
                  <a:cubicBezTo>
                    <a:pt x="1441" y="27465"/>
                    <a:pt x="1517" y="27746"/>
                    <a:pt x="1517" y="28035"/>
                  </a:cubicBezTo>
                  <a:lnTo>
                    <a:pt x="1517" y="31052"/>
                  </a:lnTo>
                  <a:cubicBezTo>
                    <a:pt x="1517" y="31733"/>
                    <a:pt x="1930" y="32286"/>
                    <a:pt x="2441" y="32286"/>
                  </a:cubicBezTo>
                  <a:lnTo>
                    <a:pt x="3630" y="32286"/>
                  </a:lnTo>
                  <a:cubicBezTo>
                    <a:pt x="4140" y="32286"/>
                    <a:pt x="4553" y="31733"/>
                    <a:pt x="4553" y="31052"/>
                  </a:cubicBezTo>
                  <a:lnTo>
                    <a:pt x="4553" y="28035"/>
                  </a:lnTo>
                  <a:cubicBezTo>
                    <a:pt x="4553" y="27746"/>
                    <a:pt x="4629" y="27465"/>
                    <a:pt x="4767" y="27244"/>
                  </a:cubicBezTo>
                  <a:lnTo>
                    <a:pt x="5856" y="25498"/>
                  </a:lnTo>
                  <a:cubicBezTo>
                    <a:pt x="5994" y="25277"/>
                    <a:pt x="6070" y="24996"/>
                    <a:pt x="6070" y="24709"/>
                  </a:cubicBezTo>
                  <a:lnTo>
                    <a:pt x="6070" y="22514"/>
                  </a:lnTo>
                  <a:cubicBezTo>
                    <a:pt x="6070" y="21833"/>
                    <a:pt x="5657" y="21281"/>
                    <a:pt x="5148" y="21281"/>
                  </a:cubicBezTo>
                  <a:close/>
                  <a:moveTo>
                    <a:pt x="28066" y="6967"/>
                  </a:moveTo>
                  <a:cubicBezTo>
                    <a:pt x="27877" y="6967"/>
                    <a:pt x="27723" y="7121"/>
                    <a:pt x="27723" y="7309"/>
                  </a:cubicBezTo>
                  <a:lnTo>
                    <a:pt x="27723" y="52797"/>
                  </a:lnTo>
                  <a:cubicBezTo>
                    <a:pt x="27723" y="52986"/>
                    <a:pt x="27877" y="53139"/>
                    <a:pt x="28066" y="53139"/>
                  </a:cubicBezTo>
                  <a:lnTo>
                    <a:pt x="51847" y="53139"/>
                  </a:lnTo>
                  <a:cubicBezTo>
                    <a:pt x="52036" y="53139"/>
                    <a:pt x="52190" y="52986"/>
                    <a:pt x="52190" y="52797"/>
                  </a:cubicBezTo>
                  <a:lnTo>
                    <a:pt x="52190" y="7309"/>
                  </a:lnTo>
                  <a:cubicBezTo>
                    <a:pt x="52190" y="7121"/>
                    <a:pt x="52036" y="6967"/>
                    <a:pt x="51847" y="696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077;p66">
              <a:extLst>
                <a:ext uri="{FF2B5EF4-FFF2-40B4-BE49-F238E27FC236}">
                  <a16:creationId xmlns:a16="http://schemas.microsoft.com/office/drawing/2014/main" id="{5BF08F7B-1382-3DB4-E014-C2F9FA9AEB31}"/>
                </a:ext>
              </a:extLst>
            </p:cNvPr>
            <p:cNvSpPr/>
            <p:nvPr/>
          </p:nvSpPr>
          <p:spPr>
            <a:xfrm>
              <a:off x="6311941" y="2911212"/>
              <a:ext cx="262107" cy="262516"/>
            </a:xfrm>
            <a:custGeom>
              <a:avLst/>
              <a:gdLst/>
              <a:ahLst/>
              <a:cxnLst/>
              <a:rect l="l" t="t" r="r" b="b"/>
              <a:pathLst>
                <a:path w="13450" h="13471" extrusionOk="0">
                  <a:moveTo>
                    <a:pt x="6726" y="1802"/>
                  </a:moveTo>
                  <a:cubicBezTo>
                    <a:pt x="9330" y="1802"/>
                    <a:pt x="11442" y="4011"/>
                    <a:pt x="11442" y="6735"/>
                  </a:cubicBezTo>
                  <a:cubicBezTo>
                    <a:pt x="11442" y="9460"/>
                    <a:pt x="9330" y="11667"/>
                    <a:pt x="6726" y="11667"/>
                  </a:cubicBezTo>
                  <a:cubicBezTo>
                    <a:pt x="4120" y="11667"/>
                    <a:pt x="2009" y="9460"/>
                    <a:pt x="2009" y="6735"/>
                  </a:cubicBezTo>
                  <a:cubicBezTo>
                    <a:pt x="2009" y="4011"/>
                    <a:pt x="4120" y="1802"/>
                    <a:pt x="6726" y="1802"/>
                  </a:cubicBezTo>
                  <a:close/>
                  <a:moveTo>
                    <a:pt x="6726" y="1"/>
                  </a:moveTo>
                  <a:cubicBezTo>
                    <a:pt x="3011" y="1"/>
                    <a:pt x="0" y="3015"/>
                    <a:pt x="0" y="6735"/>
                  </a:cubicBezTo>
                  <a:cubicBezTo>
                    <a:pt x="0" y="10455"/>
                    <a:pt x="3011" y="13470"/>
                    <a:pt x="6726" y="13470"/>
                  </a:cubicBezTo>
                  <a:cubicBezTo>
                    <a:pt x="10439" y="13470"/>
                    <a:pt x="13450" y="10455"/>
                    <a:pt x="13450" y="6735"/>
                  </a:cubicBezTo>
                  <a:cubicBezTo>
                    <a:pt x="13450" y="3015"/>
                    <a:pt x="10439" y="1"/>
                    <a:pt x="672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078;p66">
              <a:extLst>
                <a:ext uri="{FF2B5EF4-FFF2-40B4-BE49-F238E27FC236}">
                  <a16:creationId xmlns:a16="http://schemas.microsoft.com/office/drawing/2014/main" id="{5839C4F4-482A-C302-3867-74D98E0382BB}"/>
                </a:ext>
              </a:extLst>
            </p:cNvPr>
            <p:cNvSpPr/>
            <p:nvPr/>
          </p:nvSpPr>
          <p:spPr>
            <a:xfrm>
              <a:off x="6387971" y="2984896"/>
              <a:ext cx="110065" cy="115132"/>
            </a:xfrm>
            <a:custGeom>
              <a:avLst/>
              <a:gdLst/>
              <a:ahLst/>
              <a:cxnLst/>
              <a:rect l="l" t="t" r="r" b="b"/>
              <a:pathLst>
                <a:path w="5648" h="5908" extrusionOk="0">
                  <a:moveTo>
                    <a:pt x="2825" y="0"/>
                  </a:moveTo>
                  <a:cubicBezTo>
                    <a:pt x="1265" y="0"/>
                    <a:pt x="1" y="1323"/>
                    <a:pt x="1" y="2954"/>
                  </a:cubicBezTo>
                  <a:cubicBezTo>
                    <a:pt x="1" y="4584"/>
                    <a:pt x="1265" y="5907"/>
                    <a:pt x="2825" y="5907"/>
                  </a:cubicBezTo>
                  <a:cubicBezTo>
                    <a:pt x="4384" y="5907"/>
                    <a:pt x="5648" y="4584"/>
                    <a:pt x="5648" y="2954"/>
                  </a:cubicBezTo>
                  <a:cubicBezTo>
                    <a:pt x="5648" y="1323"/>
                    <a:pt x="4384" y="0"/>
                    <a:pt x="282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079;p66">
              <a:extLst>
                <a:ext uri="{FF2B5EF4-FFF2-40B4-BE49-F238E27FC236}">
                  <a16:creationId xmlns:a16="http://schemas.microsoft.com/office/drawing/2014/main" id="{6DD3C525-636D-30C6-1781-54531CCA2608}"/>
                </a:ext>
              </a:extLst>
            </p:cNvPr>
            <p:cNvSpPr/>
            <p:nvPr/>
          </p:nvSpPr>
          <p:spPr>
            <a:xfrm>
              <a:off x="6290942" y="2586710"/>
              <a:ext cx="310413" cy="282129"/>
            </a:xfrm>
            <a:custGeom>
              <a:avLst/>
              <a:gdLst/>
              <a:ahLst/>
              <a:cxnLst/>
              <a:rect l="l" t="t" r="r" b="b"/>
              <a:pathLst>
                <a:path w="14366" h="13057" extrusionOk="0">
                  <a:moveTo>
                    <a:pt x="4183" y="1265"/>
                  </a:moveTo>
                  <a:cubicBezTo>
                    <a:pt x="4199" y="1265"/>
                    <a:pt x="4214" y="1279"/>
                    <a:pt x="4214" y="1295"/>
                  </a:cubicBezTo>
                  <a:lnTo>
                    <a:pt x="4214" y="2586"/>
                  </a:lnTo>
                  <a:cubicBezTo>
                    <a:pt x="4214" y="2604"/>
                    <a:pt x="4199" y="2617"/>
                    <a:pt x="4183" y="2617"/>
                  </a:cubicBezTo>
                  <a:lnTo>
                    <a:pt x="879" y="2617"/>
                  </a:lnTo>
                  <a:cubicBezTo>
                    <a:pt x="862" y="2617"/>
                    <a:pt x="849" y="2604"/>
                    <a:pt x="849" y="2586"/>
                  </a:cubicBezTo>
                  <a:lnTo>
                    <a:pt x="849" y="1295"/>
                  </a:lnTo>
                  <a:cubicBezTo>
                    <a:pt x="849" y="1279"/>
                    <a:pt x="862" y="1265"/>
                    <a:pt x="879" y="1265"/>
                  </a:cubicBezTo>
                  <a:close/>
                  <a:moveTo>
                    <a:pt x="8943" y="1265"/>
                  </a:moveTo>
                  <a:cubicBezTo>
                    <a:pt x="8960" y="1265"/>
                    <a:pt x="8973" y="1279"/>
                    <a:pt x="8973" y="1295"/>
                  </a:cubicBezTo>
                  <a:lnTo>
                    <a:pt x="8973" y="2586"/>
                  </a:lnTo>
                  <a:cubicBezTo>
                    <a:pt x="8973" y="2604"/>
                    <a:pt x="8960" y="2617"/>
                    <a:pt x="8943" y="2617"/>
                  </a:cubicBezTo>
                  <a:lnTo>
                    <a:pt x="5639" y="2617"/>
                  </a:lnTo>
                  <a:cubicBezTo>
                    <a:pt x="5623" y="2617"/>
                    <a:pt x="5608" y="2604"/>
                    <a:pt x="5608" y="2586"/>
                  </a:cubicBezTo>
                  <a:lnTo>
                    <a:pt x="5608" y="1295"/>
                  </a:lnTo>
                  <a:cubicBezTo>
                    <a:pt x="5608" y="1279"/>
                    <a:pt x="5621" y="1265"/>
                    <a:pt x="5639" y="1265"/>
                  </a:cubicBezTo>
                  <a:close/>
                  <a:moveTo>
                    <a:pt x="13405" y="1265"/>
                  </a:moveTo>
                  <a:cubicBezTo>
                    <a:pt x="13423" y="1265"/>
                    <a:pt x="13437" y="1279"/>
                    <a:pt x="13437" y="1295"/>
                  </a:cubicBezTo>
                  <a:lnTo>
                    <a:pt x="13437" y="2586"/>
                  </a:lnTo>
                  <a:cubicBezTo>
                    <a:pt x="13437" y="2604"/>
                    <a:pt x="13423" y="2617"/>
                    <a:pt x="13405" y="2617"/>
                  </a:cubicBezTo>
                  <a:lnTo>
                    <a:pt x="10102" y="2617"/>
                  </a:lnTo>
                  <a:cubicBezTo>
                    <a:pt x="10085" y="2617"/>
                    <a:pt x="10072" y="2604"/>
                    <a:pt x="10072" y="2586"/>
                  </a:cubicBezTo>
                  <a:lnTo>
                    <a:pt x="10072" y="1295"/>
                  </a:lnTo>
                  <a:cubicBezTo>
                    <a:pt x="10072" y="1279"/>
                    <a:pt x="10085" y="1265"/>
                    <a:pt x="10102" y="1265"/>
                  </a:cubicBezTo>
                  <a:close/>
                  <a:moveTo>
                    <a:pt x="4222" y="4820"/>
                  </a:moveTo>
                  <a:cubicBezTo>
                    <a:pt x="4239" y="4820"/>
                    <a:pt x="4254" y="4834"/>
                    <a:pt x="4254" y="4851"/>
                  </a:cubicBezTo>
                  <a:lnTo>
                    <a:pt x="4254" y="6141"/>
                  </a:lnTo>
                  <a:cubicBezTo>
                    <a:pt x="4254" y="6158"/>
                    <a:pt x="4239" y="6173"/>
                    <a:pt x="4222" y="6173"/>
                  </a:cubicBezTo>
                  <a:lnTo>
                    <a:pt x="919" y="6173"/>
                  </a:lnTo>
                  <a:cubicBezTo>
                    <a:pt x="902" y="6173"/>
                    <a:pt x="887" y="6158"/>
                    <a:pt x="887" y="6141"/>
                  </a:cubicBezTo>
                  <a:lnTo>
                    <a:pt x="887" y="4851"/>
                  </a:lnTo>
                  <a:cubicBezTo>
                    <a:pt x="887" y="4834"/>
                    <a:pt x="902" y="4820"/>
                    <a:pt x="919" y="4820"/>
                  </a:cubicBezTo>
                  <a:close/>
                  <a:moveTo>
                    <a:pt x="8983" y="4820"/>
                  </a:moveTo>
                  <a:cubicBezTo>
                    <a:pt x="8999" y="4820"/>
                    <a:pt x="9014" y="4834"/>
                    <a:pt x="9014" y="4851"/>
                  </a:cubicBezTo>
                  <a:lnTo>
                    <a:pt x="9014" y="6141"/>
                  </a:lnTo>
                  <a:cubicBezTo>
                    <a:pt x="9014" y="6158"/>
                    <a:pt x="9001" y="6173"/>
                    <a:pt x="8983" y="6173"/>
                  </a:cubicBezTo>
                  <a:lnTo>
                    <a:pt x="5679" y="6173"/>
                  </a:lnTo>
                  <a:cubicBezTo>
                    <a:pt x="5662" y="6173"/>
                    <a:pt x="5649" y="6158"/>
                    <a:pt x="5649" y="6141"/>
                  </a:cubicBezTo>
                  <a:lnTo>
                    <a:pt x="5649" y="4851"/>
                  </a:lnTo>
                  <a:cubicBezTo>
                    <a:pt x="5649" y="4834"/>
                    <a:pt x="5662" y="4820"/>
                    <a:pt x="5679" y="4820"/>
                  </a:cubicBezTo>
                  <a:close/>
                  <a:moveTo>
                    <a:pt x="13446" y="4820"/>
                  </a:moveTo>
                  <a:cubicBezTo>
                    <a:pt x="13463" y="4820"/>
                    <a:pt x="13477" y="4834"/>
                    <a:pt x="13477" y="4851"/>
                  </a:cubicBezTo>
                  <a:lnTo>
                    <a:pt x="13477" y="6141"/>
                  </a:lnTo>
                  <a:cubicBezTo>
                    <a:pt x="13477" y="6158"/>
                    <a:pt x="13463" y="6173"/>
                    <a:pt x="13446" y="6173"/>
                  </a:cubicBezTo>
                  <a:lnTo>
                    <a:pt x="10142" y="6173"/>
                  </a:lnTo>
                  <a:cubicBezTo>
                    <a:pt x="10125" y="6173"/>
                    <a:pt x="10112" y="6158"/>
                    <a:pt x="10112" y="6141"/>
                  </a:cubicBezTo>
                  <a:lnTo>
                    <a:pt x="10112" y="4851"/>
                  </a:lnTo>
                  <a:cubicBezTo>
                    <a:pt x="10112" y="4834"/>
                    <a:pt x="10125" y="4820"/>
                    <a:pt x="10142" y="4820"/>
                  </a:cubicBezTo>
                  <a:close/>
                  <a:moveTo>
                    <a:pt x="4222" y="8282"/>
                  </a:moveTo>
                  <a:cubicBezTo>
                    <a:pt x="4239" y="8282"/>
                    <a:pt x="4254" y="8295"/>
                    <a:pt x="4254" y="8313"/>
                  </a:cubicBezTo>
                  <a:lnTo>
                    <a:pt x="4254" y="9604"/>
                  </a:lnTo>
                  <a:cubicBezTo>
                    <a:pt x="4254" y="9620"/>
                    <a:pt x="4239" y="9634"/>
                    <a:pt x="4222" y="9634"/>
                  </a:cubicBezTo>
                  <a:lnTo>
                    <a:pt x="919" y="9634"/>
                  </a:lnTo>
                  <a:cubicBezTo>
                    <a:pt x="902" y="9634"/>
                    <a:pt x="887" y="9620"/>
                    <a:pt x="887" y="9604"/>
                  </a:cubicBezTo>
                  <a:lnTo>
                    <a:pt x="887" y="8313"/>
                  </a:lnTo>
                  <a:cubicBezTo>
                    <a:pt x="887" y="8295"/>
                    <a:pt x="902" y="8282"/>
                    <a:pt x="919" y="8282"/>
                  </a:cubicBezTo>
                  <a:close/>
                  <a:moveTo>
                    <a:pt x="8983" y="8282"/>
                  </a:moveTo>
                  <a:cubicBezTo>
                    <a:pt x="8999" y="8282"/>
                    <a:pt x="9014" y="8295"/>
                    <a:pt x="9014" y="8313"/>
                  </a:cubicBezTo>
                  <a:lnTo>
                    <a:pt x="9014" y="9604"/>
                  </a:lnTo>
                  <a:cubicBezTo>
                    <a:pt x="9014" y="9620"/>
                    <a:pt x="9001" y="9634"/>
                    <a:pt x="8983" y="9634"/>
                  </a:cubicBezTo>
                  <a:lnTo>
                    <a:pt x="5679" y="9634"/>
                  </a:lnTo>
                  <a:cubicBezTo>
                    <a:pt x="5662" y="9634"/>
                    <a:pt x="5649" y="9620"/>
                    <a:pt x="5649" y="9604"/>
                  </a:cubicBezTo>
                  <a:lnTo>
                    <a:pt x="5649" y="8313"/>
                  </a:lnTo>
                  <a:cubicBezTo>
                    <a:pt x="5649" y="8295"/>
                    <a:pt x="5662" y="8282"/>
                    <a:pt x="5679" y="8282"/>
                  </a:cubicBezTo>
                  <a:close/>
                  <a:moveTo>
                    <a:pt x="13446" y="8282"/>
                  </a:moveTo>
                  <a:cubicBezTo>
                    <a:pt x="13463" y="8282"/>
                    <a:pt x="13477" y="8295"/>
                    <a:pt x="13477" y="8313"/>
                  </a:cubicBezTo>
                  <a:lnTo>
                    <a:pt x="13477" y="9604"/>
                  </a:lnTo>
                  <a:cubicBezTo>
                    <a:pt x="13477" y="9620"/>
                    <a:pt x="13463" y="9634"/>
                    <a:pt x="13446" y="9634"/>
                  </a:cubicBezTo>
                  <a:lnTo>
                    <a:pt x="10142" y="9634"/>
                  </a:lnTo>
                  <a:cubicBezTo>
                    <a:pt x="10125" y="9634"/>
                    <a:pt x="10112" y="9620"/>
                    <a:pt x="10112" y="9604"/>
                  </a:cubicBezTo>
                  <a:lnTo>
                    <a:pt x="10112" y="8313"/>
                  </a:lnTo>
                  <a:cubicBezTo>
                    <a:pt x="10112" y="8295"/>
                    <a:pt x="10125" y="8282"/>
                    <a:pt x="10142" y="8282"/>
                  </a:cubicBezTo>
                  <a:close/>
                  <a:moveTo>
                    <a:pt x="0" y="1"/>
                  </a:moveTo>
                  <a:lnTo>
                    <a:pt x="0" y="13057"/>
                  </a:lnTo>
                  <a:lnTo>
                    <a:pt x="14366" y="13057"/>
                  </a:lnTo>
                  <a:lnTo>
                    <a:pt x="14366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080;p66">
              <a:extLst>
                <a:ext uri="{FF2B5EF4-FFF2-40B4-BE49-F238E27FC236}">
                  <a16:creationId xmlns:a16="http://schemas.microsoft.com/office/drawing/2014/main" id="{3D5FF6D9-B1EB-2E43-54E6-A836FC0C65FD}"/>
                </a:ext>
              </a:extLst>
            </p:cNvPr>
            <p:cNvSpPr/>
            <p:nvPr/>
          </p:nvSpPr>
          <p:spPr>
            <a:xfrm>
              <a:off x="5587942" y="2558280"/>
              <a:ext cx="531026" cy="825731"/>
            </a:xfrm>
            <a:custGeom>
              <a:avLst/>
              <a:gdLst/>
              <a:ahLst/>
              <a:cxnLst/>
              <a:rect l="l" t="t" r="r" b="b"/>
              <a:pathLst>
                <a:path w="24576" h="38215" extrusionOk="0">
                  <a:moveTo>
                    <a:pt x="23" y="1"/>
                  </a:moveTo>
                  <a:cubicBezTo>
                    <a:pt x="10" y="1"/>
                    <a:pt x="0" y="11"/>
                    <a:pt x="0" y="24"/>
                  </a:cubicBezTo>
                  <a:lnTo>
                    <a:pt x="0" y="1539"/>
                  </a:lnTo>
                  <a:cubicBezTo>
                    <a:pt x="0" y="1552"/>
                    <a:pt x="10" y="1562"/>
                    <a:pt x="23" y="1562"/>
                  </a:cubicBezTo>
                  <a:lnTo>
                    <a:pt x="5117" y="1562"/>
                  </a:lnTo>
                  <a:cubicBezTo>
                    <a:pt x="5128" y="1562"/>
                    <a:pt x="5138" y="1552"/>
                    <a:pt x="5138" y="1539"/>
                  </a:cubicBezTo>
                  <a:lnTo>
                    <a:pt x="5138" y="24"/>
                  </a:lnTo>
                  <a:cubicBezTo>
                    <a:pt x="5138" y="11"/>
                    <a:pt x="5128" y="1"/>
                    <a:pt x="5117" y="1"/>
                  </a:cubicBezTo>
                  <a:close/>
                  <a:moveTo>
                    <a:pt x="16255" y="3921"/>
                  </a:moveTo>
                  <a:cubicBezTo>
                    <a:pt x="13400" y="3921"/>
                    <a:pt x="11077" y="6245"/>
                    <a:pt x="11077" y="9099"/>
                  </a:cubicBezTo>
                  <a:lnTo>
                    <a:pt x="11077" y="33036"/>
                  </a:lnTo>
                  <a:cubicBezTo>
                    <a:pt x="11077" y="35202"/>
                    <a:pt x="9313" y="36963"/>
                    <a:pt x="7150" y="36963"/>
                  </a:cubicBezTo>
                  <a:cubicBezTo>
                    <a:pt x="4983" y="36963"/>
                    <a:pt x="3219" y="35202"/>
                    <a:pt x="3219" y="33036"/>
                  </a:cubicBezTo>
                  <a:lnTo>
                    <a:pt x="3219" y="12439"/>
                  </a:lnTo>
                  <a:lnTo>
                    <a:pt x="3424" y="12439"/>
                  </a:lnTo>
                  <a:lnTo>
                    <a:pt x="3424" y="10784"/>
                  </a:lnTo>
                  <a:cubicBezTo>
                    <a:pt x="3349" y="10810"/>
                    <a:pt x="3272" y="10825"/>
                    <a:pt x="3190" y="10825"/>
                  </a:cubicBezTo>
                  <a:lnTo>
                    <a:pt x="1999" y="10825"/>
                  </a:lnTo>
                  <a:cubicBezTo>
                    <a:pt x="1920" y="10825"/>
                    <a:pt x="1842" y="10812"/>
                    <a:pt x="1769" y="10786"/>
                  </a:cubicBezTo>
                  <a:lnTo>
                    <a:pt x="1769" y="12439"/>
                  </a:lnTo>
                  <a:lnTo>
                    <a:pt x="1967" y="12439"/>
                  </a:lnTo>
                  <a:lnTo>
                    <a:pt x="1967" y="33036"/>
                  </a:lnTo>
                  <a:cubicBezTo>
                    <a:pt x="1967" y="35890"/>
                    <a:pt x="4291" y="38214"/>
                    <a:pt x="7150" y="38214"/>
                  </a:cubicBezTo>
                  <a:cubicBezTo>
                    <a:pt x="10004" y="38214"/>
                    <a:pt x="12328" y="35890"/>
                    <a:pt x="12328" y="33036"/>
                  </a:cubicBezTo>
                  <a:lnTo>
                    <a:pt x="12328" y="9099"/>
                  </a:lnTo>
                  <a:cubicBezTo>
                    <a:pt x="12328" y="6935"/>
                    <a:pt x="14088" y="5172"/>
                    <a:pt x="16255" y="5172"/>
                  </a:cubicBezTo>
                  <a:cubicBezTo>
                    <a:pt x="18423" y="5172"/>
                    <a:pt x="20183" y="6935"/>
                    <a:pt x="20183" y="9099"/>
                  </a:cubicBezTo>
                  <a:lnTo>
                    <a:pt x="20183" y="22382"/>
                  </a:lnTo>
                  <a:cubicBezTo>
                    <a:pt x="20183" y="24389"/>
                    <a:pt x="21818" y="26059"/>
                    <a:pt x="23825" y="26103"/>
                  </a:cubicBezTo>
                  <a:lnTo>
                    <a:pt x="24560" y="26122"/>
                  </a:lnTo>
                  <a:lnTo>
                    <a:pt x="24576" y="26122"/>
                  </a:lnTo>
                  <a:lnTo>
                    <a:pt x="24576" y="24871"/>
                  </a:lnTo>
                  <a:lnTo>
                    <a:pt x="23854" y="24852"/>
                  </a:lnTo>
                  <a:cubicBezTo>
                    <a:pt x="22518" y="24824"/>
                    <a:pt x="21434" y="23713"/>
                    <a:pt x="21434" y="22382"/>
                  </a:cubicBezTo>
                  <a:lnTo>
                    <a:pt x="21434" y="9099"/>
                  </a:lnTo>
                  <a:cubicBezTo>
                    <a:pt x="21434" y="6245"/>
                    <a:pt x="19110" y="3921"/>
                    <a:pt x="16255" y="39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Google Shape;5292;p72">
            <a:extLst>
              <a:ext uri="{FF2B5EF4-FFF2-40B4-BE49-F238E27FC236}">
                <a16:creationId xmlns:a16="http://schemas.microsoft.com/office/drawing/2014/main" id="{88F06E2B-70E4-4022-4AA2-B1EEC5949B63}"/>
              </a:ext>
            </a:extLst>
          </p:cNvPr>
          <p:cNvCxnSpPr/>
          <p:nvPr/>
        </p:nvCxnSpPr>
        <p:spPr>
          <a:xfrm>
            <a:off x="3952752" y="1735885"/>
            <a:ext cx="576000" cy="15921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7" name="Google Shape;5294;p72">
            <a:extLst>
              <a:ext uri="{FF2B5EF4-FFF2-40B4-BE49-F238E27FC236}">
                <a16:creationId xmlns:a16="http://schemas.microsoft.com/office/drawing/2014/main" id="{E34B8968-2D77-69AF-6B95-BABF2DACDB6F}"/>
              </a:ext>
            </a:extLst>
          </p:cNvPr>
          <p:cNvCxnSpPr/>
          <p:nvPr/>
        </p:nvCxnSpPr>
        <p:spPr>
          <a:xfrm flipH="1">
            <a:off x="4528722" y="1732960"/>
            <a:ext cx="587700" cy="15951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9" name="Google Shape;5295;p72">
            <a:extLst>
              <a:ext uri="{FF2B5EF4-FFF2-40B4-BE49-F238E27FC236}">
                <a16:creationId xmlns:a16="http://schemas.microsoft.com/office/drawing/2014/main" id="{4B698EF8-0F71-98BB-2D40-44E1242F8F57}"/>
              </a:ext>
            </a:extLst>
          </p:cNvPr>
          <p:cNvCxnSpPr/>
          <p:nvPr/>
        </p:nvCxnSpPr>
        <p:spPr>
          <a:xfrm>
            <a:off x="3190752" y="2944909"/>
            <a:ext cx="1338000" cy="3831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1" name="Google Shape;5296;p72">
            <a:extLst>
              <a:ext uri="{FF2B5EF4-FFF2-40B4-BE49-F238E27FC236}">
                <a16:creationId xmlns:a16="http://schemas.microsoft.com/office/drawing/2014/main" id="{75EF1598-8562-DBDF-FDFD-43F89FB26796}"/>
              </a:ext>
            </a:extLst>
          </p:cNvPr>
          <p:cNvCxnSpPr/>
          <p:nvPr/>
        </p:nvCxnSpPr>
        <p:spPr>
          <a:xfrm flipH="1">
            <a:off x="4528722" y="2949112"/>
            <a:ext cx="1220304" cy="3789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" name="Google Shape;5284;p72">
            <a:extLst>
              <a:ext uri="{FF2B5EF4-FFF2-40B4-BE49-F238E27FC236}">
                <a16:creationId xmlns:a16="http://schemas.microsoft.com/office/drawing/2014/main" id="{C736ECF4-3844-B5CB-13E4-BB4AA9DACB14}"/>
              </a:ext>
            </a:extLst>
          </p:cNvPr>
          <p:cNvSpPr txBox="1">
            <a:spLocks/>
          </p:cNvSpPr>
          <p:nvPr/>
        </p:nvSpPr>
        <p:spPr>
          <a:xfrm>
            <a:off x="1866402" y="1897244"/>
            <a:ext cx="1993500" cy="52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/>
              <a:t>High Performance Low Maintenance</a:t>
            </a:r>
          </a:p>
        </p:txBody>
      </p:sp>
      <p:sp>
        <p:nvSpPr>
          <p:cNvPr id="25" name="Google Shape;5285;p72">
            <a:extLst>
              <a:ext uri="{FF2B5EF4-FFF2-40B4-BE49-F238E27FC236}">
                <a16:creationId xmlns:a16="http://schemas.microsoft.com/office/drawing/2014/main" id="{F31CA0D9-E3F5-B44D-33FE-4BA6B4F6D7DD}"/>
              </a:ext>
            </a:extLst>
          </p:cNvPr>
          <p:cNvSpPr txBox="1">
            <a:spLocks/>
          </p:cNvSpPr>
          <p:nvPr/>
        </p:nvSpPr>
        <p:spPr>
          <a:xfrm>
            <a:off x="1866402" y="1601298"/>
            <a:ext cx="19944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Ease of Use</a:t>
            </a:r>
            <a:endParaRPr lang="en-US" sz="240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27" name="Google Shape;5286;p72">
            <a:extLst>
              <a:ext uri="{FF2B5EF4-FFF2-40B4-BE49-F238E27FC236}">
                <a16:creationId xmlns:a16="http://schemas.microsoft.com/office/drawing/2014/main" id="{83B1B744-F955-E180-6E51-31ACB0D5CBF6}"/>
              </a:ext>
            </a:extLst>
          </p:cNvPr>
          <p:cNvSpPr txBox="1">
            <a:spLocks/>
          </p:cNvSpPr>
          <p:nvPr/>
        </p:nvSpPr>
        <p:spPr>
          <a:xfrm>
            <a:off x="523688" y="3150524"/>
            <a:ext cx="2564723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/>
              <a:t>Government fleet vehicles to be 100% zero emissions</a:t>
            </a:r>
          </a:p>
        </p:txBody>
      </p:sp>
      <p:sp>
        <p:nvSpPr>
          <p:cNvPr id="29" name="Google Shape;5287;p72">
            <a:extLst>
              <a:ext uri="{FF2B5EF4-FFF2-40B4-BE49-F238E27FC236}">
                <a16:creationId xmlns:a16="http://schemas.microsoft.com/office/drawing/2014/main" id="{B25E0460-AABB-DC61-B5C3-FE4874B59CA2}"/>
              </a:ext>
            </a:extLst>
          </p:cNvPr>
          <p:cNvSpPr txBox="1">
            <a:spLocks/>
          </p:cNvSpPr>
          <p:nvPr/>
        </p:nvSpPr>
        <p:spPr>
          <a:xfrm>
            <a:off x="525648" y="2768759"/>
            <a:ext cx="2562959" cy="45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"/>
                <a:sym typeface="Montserrat"/>
              </a:rPr>
              <a:t>Federal</a:t>
            </a:r>
            <a:r>
              <a:rPr lang="en-US" sz="2400" b="1">
                <a:solidFill>
                  <a:schemeClr val="lt1"/>
                </a:solidFill>
                <a:latin typeface="Montserrat"/>
                <a:sym typeface="Montserrat"/>
              </a:rPr>
              <a:t> </a:t>
            </a:r>
            <a:r>
              <a:rPr lang="en-US" sz="2400">
                <a:solidFill>
                  <a:schemeClr val="lt1"/>
                </a:solidFill>
                <a:latin typeface="Montserrat"/>
                <a:sym typeface="Montserrat"/>
              </a:rPr>
              <a:t>Orders</a:t>
            </a:r>
            <a:endParaRPr lang="en-US" sz="2400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31" name="Google Shape;5288;p72">
            <a:extLst>
              <a:ext uri="{FF2B5EF4-FFF2-40B4-BE49-F238E27FC236}">
                <a16:creationId xmlns:a16="http://schemas.microsoft.com/office/drawing/2014/main" id="{EB3967D6-6769-882F-1A00-E7221EEDAC58}"/>
              </a:ext>
            </a:extLst>
          </p:cNvPr>
          <p:cNvSpPr txBox="1">
            <a:spLocks/>
          </p:cNvSpPr>
          <p:nvPr/>
        </p:nvSpPr>
        <p:spPr>
          <a:xfrm>
            <a:off x="5107599" y="1892809"/>
            <a:ext cx="3022199" cy="53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>
                <a:solidFill>
                  <a:schemeClr val="tx1"/>
                </a:solidFill>
              </a:rPr>
              <a:t>$2,500 rebate for buying an EV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>
                <a:solidFill>
                  <a:schemeClr val="tx1"/>
                </a:solidFill>
              </a:rPr>
              <a:t>$408 million funding over 5 years</a:t>
            </a:r>
          </a:p>
          <a:p>
            <a:pPr marL="0" indent="0" algn="r">
              <a:lnSpc>
                <a:spcPct val="100000"/>
              </a:lnSpc>
              <a:buNone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Google Shape;5289;p72">
            <a:extLst>
              <a:ext uri="{FF2B5EF4-FFF2-40B4-BE49-F238E27FC236}">
                <a16:creationId xmlns:a16="http://schemas.microsoft.com/office/drawing/2014/main" id="{23922162-1746-9535-4BB7-E9E47D197106}"/>
              </a:ext>
            </a:extLst>
          </p:cNvPr>
          <p:cNvSpPr txBox="1">
            <a:spLocks/>
          </p:cNvSpPr>
          <p:nvPr/>
        </p:nvSpPr>
        <p:spPr>
          <a:xfrm>
            <a:off x="5139950" y="1587591"/>
            <a:ext cx="3023098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Font typeface="Nanum Gothic"/>
              <a:buNone/>
            </a:pP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Incentives</a:t>
            </a:r>
            <a:endParaRPr lang="en-US" sz="240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35" name="Google Shape;5290;p72">
            <a:extLst>
              <a:ext uri="{FF2B5EF4-FFF2-40B4-BE49-F238E27FC236}">
                <a16:creationId xmlns:a16="http://schemas.microsoft.com/office/drawing/2014/main" id="{32FE30E6-21E4-ECEC-51A6-AEF4F48985B0}"/>
              </a:ext>
            </a:extLst>
          </p:cNvPr>
          <p:cNvSpPr txBox="1">
            <a:spLocks/>
          </p:cNvSpPr>
          <p:nvPr/>
        </p:nvSpPr>
        <p:spPr>
          <a:xfrm>
            <a:off x="5482785" y="3147507"/>
            <a:ext cx="351382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/>
              <a:t>Adoption of EV's into supply chain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/>
              <a:t>Clean city pledge</a:t>
            </a:r>
          </a:p>
        </p:txBody>
      </p:sp>
      <p:sp>
        <p:nvSpPr>
          <p:cNvPr id="37" name="Google Shape;5291;p72">
            <a:extLst>
              <a:ext uri="{FF2B5EF4-FFF2-40B4-BE49-F238E27FC236}">
                <a16:creationId xmlns:a16="http://schemas.microsoft.com/office/drawing/2014/main" id="{F0E35B38-77CF-FE35-266B-D2D055A91F72}"/>
              </a:ext>
            </a:extLst>
          </p:cNvPr>
          <p:cNvSpPr txBox="1">
            <a:spLocks/>
          </p:cNvSpPr>
          <p:nvPr/>
        </p:nvSpPr>
        <p:spPr>
          <a:xfrm>
            <a:off x="5811372" y="2772961"/>
            <a:ext cx="3232289" cy="43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Font typeface="Nanum Gothic"/>
              <a:buNone/>
            </a:pP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Commercialization</a:t>
            </a:r>
            <a:endParaRPr lang="en-US" sz="240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39" name="Google Shape;5115;p66">
            <a:extLst>
              <a:ext uri="{FF2B5EF4-FFF2-40B4-BE49-F238E27FC236}">
                <a16:creationId xmlns:a16="http://schemas.microsoft.com/office/drawing/2014/main" id="{89F8E257-1137-A24F-D9DC-C5FB975E0A30}"/>
              </a:ext>
            </a:extLst>
          </p:cNvPr>
          <p:cNvSpPr/>
          <p:nvPr/>
        </p:nvSpPr>
        <p:spPr>
          <a:xfrm>
            <a:off x="8658277" y="3889685"/>
            <a:ext cx="441111" cy="983766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5117;p66">
            <a:extLst>
              <a:ext uri="{FF2B5EF4-FFF2-40B4-BE49-F238E27FC236}">
                <a16:creationId xmlns:a16="http://schemas.microsoft.com/office/drawing/2014/main" id="{477BC893-DD09-9F97-590F-DFFEB6F1DF99}"/>
              </a:ext>
            </a:extLst>
          </p:cNvPr>
          <p:cNvSpPr/>
          <p:nvPr/>
        </p:nvSpPr>
        <p:spPr>
          <a:xfrm>
            <a:off x="8897326" y="4428901"/>
            <a:ext cx="201239" cy="448767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962;p58">
            <a:extLst>
              <a:ext uri="{FF2B5EF4-FFF2-40B4-BE49-F238E27FC236}">
                <a16:creationId xmlns:a16="http://schemas.microsoft.com/office/drawing/2014/main" id="{EBBC9FB0-A4AF-E76D-A406-93EBF0C77303}"/>
              </a:ext>
            </a:extLst>
          </p:cNvPr>
          <p:cNvSpPr/>
          <p:nvPr/>
        </p:nvSpPr>
        <p:spPr>
          <a:xfrm>
            <a:off x="8085781" y="4532672"/>
            <a:ext cx="1056739" cy="34304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962;p58">
            <a:extLst>
              <a:ext uri="{FF2B5EF4-FFF2-40B4-BE49-F238E27FC236}">
                <a16:creationId xmlns:a16="http://schemas.microsoft.com/office/drawing/2014/main" id="{D10D6043-4D4E-D65E-2130-C63DAF846954}"/>
              </a:ext>
            </a:extLst>
          </p:cNvPr>
          <p:cNvSpPr/>
          <p:nvPr/>
        </p:nvSpPr>
        <p:spPr>
          <a:xfrm>
            <a:off x="2661726" y="4054689"/>
            <a:ext cx="1056739" cy="34304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843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9" name="Google Shape;5129;p68"/>
          <p:cNvGrpSpPr/>
          <p:nvPr/>
        </p:nvGrpSpPr>
        <p:grpSpPr>
          <a:xfrm>
            <a:off x="1890547" y="582718"/>
            <a:ext cx="5362906" cy="2633862"/>
            <a:chOff x="1913116" y="379546"/>
            <a:chExt cx="5597439" cy="2749047"/>
          </a:xfrm>
        </p:grpSpPr>
        <p:grpSp>
          <p:nvGrpSpPr>
            <p:cNvPr id="5130" name="Google Shape;5130;p68"/>
            <p:cNvGrpSpPr/>
            <p:nvPr/>
          </p:nvGrpSpPr>
          <p:grpSpPr>
            <a:xfrm flipH="1">
              <a:off x="2830072" y="750444"/>
              <a:ext cx="4006464" cy="2378149"/>
              <a:chOff x="4352672" y="2230153"/>
              <a:chExt cx="4618934" cy="2913327"/>
            </a:xfrm>
          </p:grpSpPr>
          <p:sp>
            <p:nvSpPr>
              <p:cNvPr id="5131" name="Google Shape;5131;p68"/>
              <p:cNvSpPr/>
              <p:nvPr/>
            </p:nvSpPr>
            <p:spPr>
              <a:xfrm>
                <a:off x="4352672" y="2230153"/>
                <a:ext cx="4618934" cy="2913327"/>
              </a:xfrm>
              <a:custGeom>
                <a:avLst/>
                <a:gdLst/>
                <a:ahLst/>
                <a:cxnLst/>
                <a:rect l="l" t="t" r="r" b="b"/>
                <a:pathLst>
                  <a:path w="74532" h="47010" extrusionOk="0">
                    <a:moveTo>
                      <a:pt x="54653" y="0"/>
                    </a:moveTo>
                    <a:cubicBezTo>
                      <a:pt x="53200" y="0"/>
                      <a:pt x="51847" y="308"/>
                      <a:pt x="50723" y="888"/>
                    </a:cubicBezTo>
                    <a:cubicBezTo>
                      <a:pt x="43140" y="4799"/>
                      <a:pt x="42201" y="11965"/>
                      <a:pt x="35079" y="12941"/>
                    </a:cubicBezTo>
                    <a:cubicBezTo>
                      <a:pt x="34640" y="13001"/>
                      <a:pt x="34220" y="13029"/>
                      <a:pt x="33817" y="13029"/>
                    </a:cubicBezTo>
                    <a:cubicBezTo>
                      <a:pt x="28008" y="13029"/>
                      <a:pt x="25638" y="7193"/>
                      <a:pt x="17704" y="7193"/>
                    </a:cubicBezTo>
                    <a:cubicBezTo>
                      <a:pt x="17261" y="7193"/>
                      <a:pt x="16800" y="7212"/>
                      <a:pt x="16321" y="7250"/>
                    </a:cubicBezTo>
                    <a:cubicBezTo>
                      <a:pt x="7445" y="7962"/>
                      <a:pt x="5255" y="19804"/>
                      <a:pt x="6743" y="26511"/>
                    </a:cubicBezTo>
                    <a:cubicBezTo>
                      <a:pt x="8230" y="33220"/>
                      <a:pt x="2193" y="31857"/>
                      <a:pt x="962" y="37812"/>
                    </a:cubicBezTo>
                    <a:cubicBezTo>
                      <a:pt x="1" y="42459"/>
                      <a:pt x="6264" y="47009"/>
                      <a:pt x="6264" y="47009"/>
                    </a:cubicBezTo>
                    <a:lnTo>
                      <a:pt x="65131" y="47009"/>
                    </a:lnTo>
                    <a:cubicBezTo>
                      <a:pt x="65131" y="47009"/>
                      <a:pt x="74486" y="44516"/>
                      <a:pt x="74509" y="34367"/>
                    </a:cubicBezTo>
                    <a:cubicBezTo>
                      <a:pt x="74532" y="24219"/>
                      <a:pt x="70861" y="24838"/>
                      <a:pt x="68203" y="13020"/>
                    </a:cubicBezTo>
                    <a:cubicBezTo>
                      <a:pt x="66134" y="3817"/>
                      <a:pt x="59769" y="0"/>
                      <a:pt x="546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68"/>
              <p:cNvSpPr/>
              <p:nvPr/>
            </p:nvSpPr>
            <p:spPr>
              <a:xfrm>
                <a:off x="4454125" y="2726100"/>
                <a:ext cx="4463197" cy="2417337"/>
              </a:xfrm>
              <a:custGeom>
                <a:avLst/>
                <a:gdLst/>
                <a:ahLst/>
                <a:cxnLst/>
                <a:rect l="l" t="t" r="r" b="b"/>
                <a:pathLst>
                  <a:path w="72019" h="37217" extrusionOk="0">
                    <a:moveTo>
                      <a:pt x="53179" y="0"/>
                    </a:moveTo>
                    <a:cubicBezTo>
                      <a:pt x="52371" y="0"/>
                      <a:pt x="51548" y="99"/>
                      <a:pt x="50717" y="290"/>
                    </a:cubicBezTo>
                    <a:cubicBezTo>
                      <a:pt x="45513" y="1483"/>
                      <a:pt x="42522" y="9504"/>
                      <a:pt x="35118" y="10338"/>
                    </a:cubicBezTo>
                    <a:cubicBezTo>
                      <a:pt x="34572" y="10399"/>
                      <a:pt x="34055" y="10427"/>
                      <a:pt x="33564" y="10427"/>
                    </a:cubicBezTo>
                    <a:cubicBezTo>
                      <a:pt x="29031" y="10427"/>
                      <a:pt x="26654" y="8070"/>
                      <a:pt x="23116" y="8070"/>
                    </a:cubicBezTo>
                    <a:cubicBezTo>
                      <a:pt x="21839" y="8070"/>
                      <a:pt x="20411" y="8377"/>
                      <a:pt x="18675" y="9213"/>
                    </a:cubicBezTo>
                    <a:cubicBezTo>
                      <a:pt x="13322" y="11794"/>
                      <a:pt x="12285" y="15179"/>
                      <a:pt x="12210" y="21131"/>
                    </a:cubicBezTo>
                    <a:cubicBezTo>
                      <a:pt x="12134" y="27068"/>
                      <a:pt x="3842" y="23291"/>
                      <a:pt x="1786" y="27647"/>
                    </a:cubicBezTo>
                    <a:cubicBezTo>
                      <a:pt x="0" y="31427"/>
                      <a:pt x="4754" y="37216"/>
                      <a:pt x="4754" y="37216"/>
                    </a:cubicBezTo>
                    <a:lnTo>
                      <a:pt x="65942" y="37216"/>
                    </a:lnTo>
                    <a:cubicBezTo>
                      <a:pt x="65942" y="37216"/>
                      <a:pt x="71970" y="35247"/>
                      <a:pt x="71994" y="26577"/>
                    </a:cubicBezTo>
                    <a:cubicBezTo>
                      <a:pt x="72018" y="17906"/>
                      <a:pt x="67337" y="22180"/>
                      <a:pt x="64575" y="12084"/>
                    </a:cubicBezTo>
                    <a:cubicBezTo>
                      <a:pt x="62214" y="3452"/>
                      <a:pt x="57946" y="0"/>
                      <a:pt x="53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33" name="Google Shape;5133;p68"/>
            <p:cNvSpPr/>
            <p:nvPr/>
          </p:nvSpPr>
          <p:spPr>
            <a:xfrm>
              <a:off x="4108301" y="1545060"/>
              <a:ext cx="2977114" cy="1206093"/>
            </a:xfrm>
            <a:custGeom>
              <a:avLst/>
              <a:gdLst/>
              <a:ahLst/>
              <a:cxnLst/>
              <a:rect l="l" t="t" r="r" b="b"/>
              <a:pathLst>
                <a:path w="51002" h="20662" extrusionOk="0">
                  <a:moveTo>
                    <a:pt x="14085" y="7130"/>
                  </a:moveTo>
                  <a:lnTo>
                    <a:pt x="14114" y="7146"/>
                  </a:lnTo>
                  <a:cubicBezTo>
                    <a:pt x="14098" y="7147"/>
                    <a:pt x="14082" y="7148"/>
                    <a:pt x="14066" y="7149"/>
                  </a:cubicBezTo>
                  <a:lnTo>
                    <a:pt x="14066" y="7149"/>
                  </a:lnTo>
                  <a:cubicBezTo>
                    <a:pt x="14072" y="7143"/>
                    <a:pt x="14078" y="7136"/>
                    <a:pt x="14085" y="7130"/>
                  </a:cubicBezTo>
                  <a:close/>
                  <a:moveTo>
                    <a:pt x="32915" y="0"/>
                  </a:moveTo>
                  <a:cubicBezTo>
                    <a:pt x="29975" y="0"/>
                    <a:pt x="26590" y="174"/>
                    <a:pt x="22841" y="633"/>
                  </a:cubicBezTo>
                  <a:cubicBezTo>
                    <a:pt x="22841" y="633"/>
                    <a:pt x="18791" y="2383"/>
                    <a:pt x="14085" y="7130"/>
                  </a:cubicBezTo>
                  <a:lnTo>
                    <a:pt x="14085" y="7130"/>
                  </a:lnTo>
                  <a:lnTo>
                    <a:pt x="4695" y="2042"/>
                  </a:lnTo>
                  <a:lnTo>
                    <a:pt x="5544" y="2956"/>
                  </a:lnTo>
                  <a:cubicBezTo>
                    <a:pt x="5544" y="2956"/>
                    <a:pt x="10013" y="7158"/>
                    <a:pt x="13778" y="7158"/>
                  </a:cubicBezTo>
                  <a:cubicBezTo>
                    <a:pt x="13874" y="7158"/>
                    <a:pt x="13970" y="7155"/>
                    <a:pt x="14066" y="7149"/>
                  </a:cubicBezTo>
                  <a:lnTo>
                    <a:pt x="14066" y="7149"/>
                  </a:lnTo>
                  <a:cubicBezTo>
                    <a:pt x="14063" y="7152"/>
                    <a:pt x="14059" y="7155"/>
                    <a:pt x="14056" y="7159"/>
                  </a:cubicBezTo>
                  <a:cubicBezTo>
                    <a:pt x="14056" y="7159"/>
                    <a:pt x="3515" y="7962"/>
                    <a:pt x="1858" y="13483"/>
                  </a:cubicBezTo>
                  <a:cubicBezTo>
                    <a:pt x="1858" y="13483"/>
                    <a:pt x="929" y="13483"/>
                    <a:pt x="778" y="14487"/>
                  </a:cubicBezTo>
                  <a:lnTo>
                    <a:pt x="778" y="17738"/>
                  </a:lnTo>
                  <a:lnTo>
                    <a:pt x="778" y="19030"/>
                  </a:lnTo>
                  <a:cubicBezTo>
                    <a:pt x="348" y="19030"/>
                    <a:pt x="1" y="19378"/>
                    <a:pt x="1" y="19808"/>
                  </a:cubicBezTo>
                  <a:lnTo>
                    <a:pt x="1" y="19883"/>
                  </a:lnTo>
                  <a:cubicBezTo>
                    <a:pt x="1" y="20312"/>
                    <a:pt x="348" y="20661"/>
                    <a:pt x="778" y="20661"/>
                  </a:cubicBezTo>
                  <a:lnTo>
                    <a:pt x="49722" y="20661"/>
                  </a:lnTo>
                  <a:cubicBezTo>
                    <a:pt x="50429" y="20661"/>
                    <a:pt x="51001" y="20088"/>
                    <a:pt x="51001" y="19381"/>
                  </a:cubicBezTo>
                  <a:lnTo>
                    <a:pt x="51001" y="17775"/>
                  </a:lnTo>
                  <a:lnTo>
                    <a:pt x="51001" y="15959"/>
                  </a:lnTo>
                  <a:cubicBezTo>
                    <a:pt x="51001" y="15374"/>
                    <a:pt x="50642" y="14849"/>
                    <a:pt x="50098" y="14637"/>
                  </a:cubicBezTo>
                  <a:lnTo>
                    <a:pt x="50098" y="14502"/>
                  </a:lnTo>
                  <a:cubicBezTo>
                    <a:pt x="50098" y="12564"/>
                    <a:pt x="49729" y="10641"/>
                    <a:pt x="48976" y="8858"/>
                  </a:cubicBezTo>
                  <a:cubicBezTo>
                    <a:pt x="48737" y="8292"/>
                    <a:pt x="48454" y="7728"/>
                    <a:pt x="48124" y="7208"/>
                  </a:cubicBezTo>
                  <a:cubicBezTo>
                    <a:pt x="46651" y="4899"/>
                    <a:pt x="45714" y="2121"/>
                    <a:pt x="45714" y="2121"/>
                  </a:cubicBezTo>
                  <a:cubicBezTo>
                    <a:pt x="45714" y="2121"/>
                    <a:pt x="45664" y="1843"/>
                    <a:pt x="45380" y="1536"/>
                  </a:cubicBezTo>
                  <a:cubicBezTo>
                    <a:pt x="44999" y="1125"/>
                    <a:pt x="40398" y="0"/>
                    <a:pt x="32915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68"/>
            <p:cNvSpPr/>
            <p:nvPr/>
          </p:nvSpPr>
          <p:spPr>
            <a:xfrm>
              <a:off x="5304762" y="1678033"/>
              <a:ext cx="1188055" cy="360100"/>
            </a:xfrm>
            <a:custGeom>
              <a:avLst/>
              <a:gdLst/>
              <a:ahLst/>
              <a:cxnLst/>
              <a:rect l="l" t="t" r="r" b="b"/>
              <a:pathLst>
                <a:path w="20353" h="6169" extrusionOk="0">
                  <a:moveTo>
                    <a:pt x="6931" y="0"/>
                  </a:moveTo>
                  <a:cubicBezTo>
                    <a:pt x="5849" y="1611"/>
                    <a:pt x="4555" y="3071"/>
                    <a:pt x="2895" y="4257"/>
                  </a:cubicBezTo>
                  <a:cubicBezTo>
                    <a:pt x="1944" y="4941"/>
                    <a:pt x="978" y="5578"/>
                    <a:pt x="0" y="6168"/>
                  </a:cubicBezTo>
                  <a:lnTo>
                    <a:pt x="4570" y="6168"/>
                  </a:lnTo>
                  <a:cubicBezTo>
                    <a:pt x="5193" y="5668"/>
                    <a:pt x="5789" y="5128"/>
                    <a:pt x="6358" y="4558"/>
                  </a:cubicBezTo>
                  <a:cubicBezTo>
                    <a:pt x="7646" y="3271"/>
                    <a:pt x="8620" y="1866"/>
                    <a:pt x="9800" y="482"/>
                  </a:cubicBezTo>
                  <a:cubicBezTo>
                    <a:pt x="9642" y="194"/>
                    <a:pt x="9339" y="0"/>
                    <a:pt x="8991" y="0"/>
                  </a:cubicBezTo>
                  <a:close/>
                  <a:moveTo>
                    <a:pt x="17746" y="0"/>
                  </a:moveTo>
                  <a:cubicBezTo>
                    <a:pt x="16730" y="1579"/>
                    <a:pt x="15506" y="3023"/>
                    <a:pt x="13838" y="4157"/>
                  </a:cubicBezTo>
                  <a:cubicBezTo>
                    <a:pt x="13040" y="4703"/>
                    <a:pt x="12225" y="5118"/>
                    <a:pt x="11403" y="5480"/>
                  </a:cubicBezTo>
                  <a:cubicBezTo>
                    <a:pt x="11420" y="5863"/>
                    <a:pt x="11732" y="6168"/>
                    <a:pt x="12117" y="6168"/>
                  </a:cubicBezTo>
                  <a:lnTo>
                    <a:pt x="14667" y="6168"/>
                  </a:lnTo>
                  <a:cubicBezTo>
                    <a:pt x="15852" y="5436"/>
                    <a:pt x="17057" y="4697"/>
                    <a:pt x="18306" y="3856"/>
                  </a:cubicBezTo>
                  <a:cubicBezTo>
                    <a:pt x="19209" y="3254"/>
                    <a:pt x="19911" y="2495"/>
                    <a:pt x="20353" y="1596"/>
                  </a:cubicBezTo>
                  <a:lnTo>
                    <a:pt x="19543" y="331"/>
                  </a:lnTo>
                  <a:cubicBezTo>
                    <a:pt x="19412" y="124"/>
                    <a:pt x="19184" y="0"/>
                    <a:pt x="18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68"/>
            <p:cNvSpPr/>
            <p:nvPr/>
          </p:nvSpPr>
          <p:spPr>
            <a:xfrm>
              <a:off x="5091119" y="1678033"/>
              <a:ext cx="1865410" cy="360100"/>
            </a:xfrm>
            <a:custGeom>
              <a:avLst/>
              <a:gdLst/>
              <a:ahLst/>
              <a:cxnLst/>
              <a:rect l="l" t="t" r="r" b="b"/>
              <a:pathLst>
                <a:path w="31957" h="6169" extrusionOk="0">
                  <a:moveTo>
                    <a:pt x="15777" y="0"/>
                  </a:moveTo>
                  <a:cubicBezTo>
                    <a:pt x="15381" y="0"/>
                    <a:pt x="15061" y="322"/>
                    <a:pt x="15061" y="719"/>
                  </a:cubicBezTo>
                  <a:lnTo>
                    <a:pt x="15061" y="5449"/>
                  </a:lnTo>
                  <a:cubicBezTo>
                    <a:pt x="15061" y="5459"/>
                    <a:pt x="15061" y="5470"/>
                    <a:pt x="15063" y="5480"/>
                  </a:cubicBezTo>
                  <a:cubicBezTo>
                    <a:pt x="15885" y="5118"/>
                    <a:pt x="16700" y="4703"/>
                    <a:pt x="17498" y="4157"/>
                  </a:cubicBezTo>
                  <a:cubicBezTo>
                    <a:pt x="19166" y="3023"/>
                    <a:pt x="20390" y="1579"/>
                    <a:pt x="21406" y="0"/>
                  </a:cubicBezTo>
                  <a:close/>
                  <a:moveTo>
                    <a:pt x="24014" y="1596"/>
                  </a:moveTo>
                  <a:cubicBezTo>
                    <a:pt x="23571" y="2495"/>
                    <a:pt x="22869" y="3254"/>
                    <a:pt x="21966" y="3856"/>
                  </a:cubicBezTo>
                  <a:cubicBezTo>
                    <a:pt x="20717" y="4697"/>
                    <a:pt x="19512" y="5436"/>
                    <a:pt x="18327" y="6167"/>
                  </a:cubicBezTo>
                  <a:lnTo>
                    <a:pt x="25070" y="6167"/>
                  </a:lnTo>
                  <a:cubicBezTo>
                    <a:pt x="25466" y="6167"/>
                    <a:pt x="25787" y="5846"/>
                    <a:pt x="25787" y="5447"/>
                  </a:cubicBezTo>
                  <a:lnTo>
                    <a:pt x="25787" y="4575"/>
                  </a:lnTo>
                  <a:cubicBezTo>
                    <a:pt x="25787" y="4437"/>
                    <a:pt x="25747" y="4301"/>
                    <a:pt x="25672" y="4185"/>
                  </a:cubicBezTo>
                  <a:lnTo>
                    <a:pt x="24014" y="1596"/>
                  </a:lnTo>
                  <a:close/>
                  <a:moveTo>
                    <a:pt x="6773" y="0"/>
                  </a:moveTo>
                  <a:cubicBezTo>
                    <a:pt x="6636" y="0"/>
                    <a:pt x="6499" y="33"/>
                    <a:pt x="6374" y="92"/>
                  </a:cubicBezTo>
                  <a:cubicBezTo>
                    <a:pt x="4944" y="779"/>
                    <a:pt x="351" y="4965"/>
                    <a:pt x="154" y="5505"/>
                  </a:cubicBezTo>
                  <a:cubicBezTo>
                    <a:pt x="1" y="5924"/>
                    <a:pt x="370" y="6084"/>
                    <a:pt x="586" y="6140"/>
                  </a:cubicBezTo>
                  <a:cubicBezTo>
                    <a:pt x="660" y="6158"/>
                    <a:pt x="736" y="6168"/>
                    <a:pt x="812" y="6168"/>
                  </a:cubicBezTo>
                  <a:lnTo>
                    <a:pt x="3660" y="6168"/>
                  </a:lnTo>
                  <a:cubicBezTo>
                    <a:pt x="4638" y="5578"/>
                    <a:pt x="5604" y="4941"/>
                    <a:pt x="6555" y="4257"/>
                  </a:cubicBezTo>
                  <a:cubicBezTo>
                    <a:pt x="8215" y="3071"/>
                    <a:pt x="9509" y="1611"/>
                    <a:pt x="10591" y="0"/>
                  </a:cubicBezTo>
                  <a:close/>
                  <a:moveTo>
                    <a:pt x="13460" y="482"/>
                  </a:moveTo>
                  <a:cubicBezTo>
                    <a:pt x="12280" y="1866"/>
                    <a:pt x="11306" y="3271"/>
                    <a:pt x="10018" y="4558"/>
                  </a:cubicBezTo>
                  <a:cubicBezTo>
                    <a:pt x="9449" y="5128"/>
                    <a:pt x="8853" y="5668"/>
                    <a:pt x="8230" y="6168"/>
                  </a:cubicBezTo>
                  <a:lnTo>
                    <a:pt x="12661" y="6168"/>
                  </a:lnTo>
                  <a:cubicBezTo>
                    <a:pt x="13170" y="6168"/>
                    <a:pt x="13584" y="5753"/>
                    <a:pt x="13584" y="5240"/>
                  </a:cubicBezTo>
                  <a:lnTo>
                    <a:pt x="13584" y="1279"/>
                  </a:lnTo>
                  <a:cubicBezTo>
                    <a:pt x="13584" y="1128"/>
                    <a:pt x="13580" y="995"/>
                    <a:pt x="13573" y="876"/>
                  </a:cubicBezTo>
                  <a:cubicBezTo>
                    <a:pt x="13565" y="734"/>
                    <a:pt x="13525" y="599"/>
                    <a:pt x="13460" y="482"/>
                  </a:cubicBezTo>
                  <a:close/>
                  <a:moveTo>
                    <a:pt x="28998" y="181"/>
                  </a:moveTo>
                  <a:cubicBezTo>
                    <a:pt x="28998" y="181"/>
                    <a:pt x="28212" y="1713"/>
                    <a:pt x="29198" y="3655"/>
                  </a:cubicBezTo>
                  <a:cubicBezTo>
                    <a:pt x="30181" y="5596"/>
                    <a:pt x="31957" y="6168"/>
                    <a:pt x="31957" y="6168"/>
                  </a:cubicBezTo>
                  <a:lnTo>
                    <a:pt x="28998" y="1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8"/>
            <p:cNvSpPr/>
            <p:nvPr/>
          </p:nvSpPr>
          <p:spPr>
            <a:xfrm>
              <a:off x="1913116" y="1243662"/>
              <a:ext cx="1836214" cy="435134"/>
            </a:xfrm>
            <a:custGeom>
              <a:avLst/>
              <a:gdLst/>
              <a:ahLst/>
              <a:cxnLst/>
              <a:rect l="l" t="t" r="r" b="b"/>
              <a:pathLst>
                <a:path w="30587" h="7248" extrusionOk="0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8"/>
            <p:cNvSpPr/>
            <p:nvPr/>
          </p:nvSpPr>
          <p:spPr>
            <a:xfrm>
              <a:off x="5674341" y="849887"/>
              <a:ext cx="1836214" cy="435134"/>
            </a:xfrm>
            <a:custGeom>
              <a:avLst/>
              <a:gdLst/>
              <a:ahLst/>
              <a:cxnLst/>
              <a:rect l="l" t="t" r="r" b="b"/>
              <a:pathLst>
                <a:path w="30587" h="7248" extrusionOk="0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8"/>
            <p:cNvSpPr/>
            <p:nvPr/>
          </p:nvSpPr>
          <p:spPr>
            <a:xfrm>
              <a:off x="4159552" y="2184823"/>
              <a:ext cx="2906775" cy="544324"/>
            </a:xfrm>
            <a:custGeom>
              <a:avLst/>
              <a:gdLst/>
              <a:ahLst/>
              <a:cxnLst/>
              <a:rect l="l" t="t" r="r" b="b"/>
              <a:pathLst>
                <a:path w="49797" h="9325" extrusionOk="0">
                  <a:moveTo>
                    <a:pt x="13676" y="1"/>
                  </a:moveTo>
                  <a:lnTo>
                    <a:pt x="13676" y="52"/>
                  </a:lnTo>
                  <a:lnTo>
                    <a:pt x="46819" y="52"/>
                  </a:lnTo>
                  <a:lnTo>
                    <a:pt x="46819" y="1"/>
                  </a:lnTo>
                  <a:close/>
                  <a:moveTo>
                    <a:pt x="7697" y="8"/>
                  </a:moveTo>
                  <a:cubicBezTo>
                    <a:pt x="6751" y="959"/>
                    <a:pt x="5294" y="2148"/>
                    <a:pt x="3714" y="2418"/>
                  </a:cubicBezTo>
                  <a:cubicBezTo>
                    <a:pt x="3482" y="2457"/>
                    <a:pt x="3275" y="2472"/>
                    <a:pt x="3093" y="2472"/>
                  </a:cubicBezTo>
                  <a:cubicBezTo>
                    <a:pt x="2536" y="2472"/>
                    <a:pt x="2224" y="2331"/>
                    <a:pt x="2220" y="2329"/>
                  </a:cubicBezTo>
                  <a:lnTo>
                    <a:pt x="2198" y="2374"/>
                  </a:lnTo>
                  <a:cubicBezTo>
                    <a:pt x="2215" y="2383"/>
                    <a:pt x="2525" y="2524"/>
                    <a:pt x="3086" y="2524"/>
                  </a:cubicBezTo>
                  <a:cubicBezTo>
                    <a:pt x="3270" y="2524"/>
                    <a:pt x="3482" y="2508"/>
                    <a:pt x="3718" y="2469"/>
                  </a:cubicBezTo>
                  <a:cubicBezTo>
                    <a:pt x="5312" y="2197"/>
                    <a:pt x="6781" y="1000"/>
                    <a:pt x="7732" y="43"/>
                  </a:cubicBezTo>
                  <a:lnTo>
                    <a:pt x="7697" y="8"/>
                  </a:lnTo>
                  <a:close/>
                  <a:moveTo>
                    <a:pt x="44631" y="2202"/>
                  </a:moveTo>
                  <a:lnTo>
                    <a:pt x="44621" y="2251"/>
                  </a:lnTo>
                  <a:cubicBezTo>
                    <a:pt x="44652" y="2257"/>
                    <a:pt x="47650" y="2886"/>
                    <a:pt x="48292" y="5971"/>
                  </a:cubicBezTo>
                  <a:lnTo>
                    <a:pt x="48340" y="5961"/>
                  </a:lnTo>
                  <a:cubicBezTo>
                    <a:pt x="47692" y="2843"/>
                    <a:pt x="44662" y="2207"/>
                    <a:pt x="44631" y="2202"/>
                  </a:cubicBezTo>
                  <a:close/>
                  <a:moveTo>
                    <a:pt x="16340" y="8403"/>
                  </a:moveTo>
                  <a:lnTo>
                    <a:pt x="16340" y="8452"/>
                  </a:lnTo>
                  <a:lnTo>
                    <a:pt x="36383" y="8452"/>
                  </a:lnTo>
                  <a:lnTo>
                    <a:pt x="36383" y="8403"/>
                  </a:lnTo>
                  <a:close/>
                  <a:moveTo>
                    <a:pt x="9943" y="2127"/>
                  </a:moveTo>
                  <a:cubicBezTo>
                    <a:pt x="7160" y="2465"/>
                    <a:pt x="5967" y="4162"/>
                    <a:pt x="5456" y="5525"/>
                  </a:cubicBezTo>
                  <a:cubicBezTo>
                    <a:pt x="4946" y="6889"/>
                    <a:pt x="4998" y="8199"/>
                    <a:pt x="5011" y="8403"/>
                  </a:cubicBezTo>
                  <a:lnTo>
                    <a:pt x="0" y="8403"/>
                  </a:lnTo>
                  <a:lnTo>
                    <a:pt x="0" y="8453"/>
                  </a:lnTo>
                  <a:lnTo>
                    <a:pt x="5065" y="8453"/>
                  </a:lnTo>
                  <a:lnTo>
                    <a:pt x="5065" y="8452"/>
                  </a:lnTo>
                  <a:lnTo>
                    <a:pt x="5062" y="8425"/>
                  </a:lnTo>
                  <a:cubicBezTo>
                    <a:pt x="5062" y="8411"/>
                    <a:pt x="4956" y="7006"/>
                    <a:pt x="5504" y="5542"/>
                  </a:cubicBezTo>
                  <a:cubicBezTo>
                    <a:pt x="6009" y="4192"/>
                    <a:pt x="7191" y="2511"/>
                    <a:pt x="9948" y="2176"/>
                  </a:cubicBezTo>
                  <a:lnTo>
                    <a:pt x="9943" y="2127"/>
                  </a:lnTo>
                  <a:close/>
                  <a:moveTo>
                    <a:pt x="49162" y="4189"/>
                  </a:moveTo>
                  <a:lnTo>
                    <a:pt x="49126" y="4224"/>
                  </a:lnTo>
                  <a:cubicBezTo>
                    <a:pt x="49133" y="4230"/>
                    <a:pt x="49746" y="4859"/>
                    <a:pt x="49746" y="5516"/>
                  </a:cubicBezTo>
                  <a:lnTo>
                    <a:pt x="49746" y="7894"/>
                  </a:lnTo>
                  <a:cubicBezTo>
                    <a:pt x="49746" y="8267"/>
                    <a:pt x="49600" y="8617"/>
                    <a:pt x="49336" y="8880"/>
                  </a:cubicBezTo>
                  <a:cubicBezTo>
                    <a:pt x="49082" y="9135"/>
                    <a:pt x="48745" y="9273"/>
                    <a:pt x="48391" y="9273"/>
                  </a:cubicBezTo>
                  <a:cubicBezTo>
                    <a:pt x="48384" y="9274"/>
                    <a:pt x="48376" y="9274"/>
                    <a:pt x="48369" y="9274"/>
                  </a:cubicBezTo>
                  <a:cubicBezTo>
                    <a:pt x="48352" y="9274"/>
                    <a:pt x="48334" y="9273"/>
                    <a:pt x="48317" y="9272"/>
                  </a:cubicBezTo>
                  <a:lnTo>
                    <a:pt x="48314" y="9323"/>
                  </a:lnTo>
                  <a:cubicBezTo>
                    <a:pt x="48341" y="9324"/>
                    <a:pt x="48365" y="9324"/>
                    <a:pt x="48391" y="9324"/>
                  </a:cubicBezTo>
                  <a:cubicBezTo>
                    <a:pt x="48759" y="9324"/>
                    <a:pt x="49107" y="9179"/>
                    <a:pt x="49373" y="8916"/>
                  </a:cubicBezTo>
                  <a:cubicBezTo>
                    <a:pt x="49646" y="8643"/>
                    <a:pt x="49797" y="8280"/>
                    <a:pt x="49797" y="7894"/>
                  </a:cubicBezTo>
                  <a:lnTo>
                    <a:pt x="49797" y="5516"/>
                  </a:lnTo>
                  <a:cubicBezTo>
                    <a:pt x="49797" y="4838"/>
                    <a:pt x="49188" y="4214"/>
                    <a:pt x="49162" y="41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8"/>
            <p:cNvSpPr/>
            <p:nvPr/>
          </p:nvSpPr>
          <p:spPr>
            <a:xfrm>
              <a:off x="4153715" y="2014492"/>
              <a:ext cx="2797619" cy="894442"/>
            </a:xfrm>
            <a:custGeom>
              <a:avLst/>
              <a:gdLst/>
              <a:ahLst/>
              <a:cxnLst/>
              <a:rect l="l" t="t" r="r" b="b"/>
              <a:pathLst>
                <a:path w="47927" h="15323" extrusionOk="0">
                  <a:moveTo>
                    <a:pt x="12362" y="0"/>
                  </a:moveTo>
                  <a:lnTo>
                    <a:pt x="12362" y="0"/>
                  </a:lnTo>
                  <a:cubicBezTo>
                    <a:pt x="8149" y="112"/>
                    <a:pt x="3445" y="2543"/>
                    <a:pt x="3445" y="2543"/>
                  </a:cubicBezTo>
                  <a:cubicBezTo>
                    <a:pt x="9540" y="2402"/>
                    <a:pt x="12362" y="0"/>
                    <a:pt x="12362" y="0"/>
                  </a:cubicBezTo>
                  <a:close/>
                  <a:moveTo>
                    <a:pt x="291" y="6009"/>
                  </a:moveTo>
                  <a:cubicBezTo>
                    <a:pt x="192" y="6009"/>
                    <a:pt x="105" y="6072"/>
                    <a:pt x="74" y="6166"/>
                  </a:cubicBezTo>
                  <a:cubicBezTo>
                    <a:pt x="31" y="6297"/>
                    <a:pt x="0" y="6444"/>
                    <a:pt x="0" y="6444"/>
                  </a:cubicBezTo>
                  <a:lnTo>
                    <a:pt x="0" y="10863"/>
                  </a:lnTo>
                  <a:lnTo>
                    <a:pt x="2024" y="10863"/>
                  </a:lnTo>
                  <a:cubicBezTo>
                    <a:pt x="2287" y="10863"/>
                    <a:pt x="2500" y="10649"/>
                    <a:pt x="2500" y="10386"/>
                  </a:cubicBezTo>
                  <a:lnTo>
                    <a:pt x="2500" y="6485"/>
                  </a:lnTo>
                  <a:cubicBezTo>
                    <a:pt x="2500" y="6222"/>
                    <a:pt x="2287" y="6009"/>
                    <a:pt x="2024" y="6009"/>
                  </a:cubicBezTo>
                  <a:close/>
                  <a:moveTo>
                    <a:pt x="10263" y="5879"/>
                  </a:moveTo>
                  <a:cubicBezTo>
                    <a:pt x="7695" y="5879"/>
                    <a:pt x="5612" y="7961"/>
                    <a:pt x="5612" y="10530"/>
                  </a:cubicBezTo>
                  <a:cubicBezTo>
                    <a:pt x="5612" y="13099"/>
                    <a:pt x="7694" y="15182"/>
                    <a:pt x="10263" y="15182"/>
                  </a:cubicBezTo>
                  <a:cubicBezTo>
                    <a:pt x="12833" y="15182"/>
                    <a:pt x="14915" y="13099"/>
                    <a:pt x="14915" y="10530"/>
                  </a:cubicBezTo>
                  <a:cubicBezTo>
                    <a:pt x="14915" y="7961"/>
                    <a:pt x="12833" y="5879"/>
                    <a:pt x="10263" y="5879"/>
                  </a:cubicBezTo>
                  <a:close/>
                  <a:moveTo>
                    <a:pt x="43275" y="6019"/>
                  </a:moveTo>
                  <a:cubicBezTo>
                    <a:pt x="40707" y="6019"/>
                    <a:pt x="38623" y="8101"/>
                    <a:pt x="38623" y="10670"/>
                  </a:cubicBezTo>
                  <a:cubicBezTo>
                    <a:pt x="38623" y="13239"/>
                    <a:pt x="40707" y="15322"/>
                    <a:pt x="43275" y="15322"/>
                  </a:cubicBezTo>
                  <a:cubicBezTo>
                    <a:pt x="45845" y="15322"/>
                    <a:pt x="47927" y="13239"/>
                    <a:pt x="47927" y="10670"/>
                  </a:cubicBezTo>
                  <a:cubicBezTo>
                    <a:pt x="47927" y="8101"/>
                    <a:pt x="45845" y="6019"/>
                    <a:pt x="43275" y="601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8"/>
            <p:cNvSpPr/>
            <p:nvPr/>
          </p:nvSpPr>
          <p:spPr>
            <a:xfrm>
              <a:off x="4153715" y="2123590"/>
              <a:ext cx="2731424" cy="719091"/>
            </a:xfrm>
            <a:custGeom>
              <a:avLst/>
              <a:gdLst/>
              <a:ahLst/>
              <a:cxnLst/>
              <a:rect l="l" t="t" r="r" b="b"/>
              <a:pathLst>
                <a:path w="46793" h="12319" extrusionOk="0">
                  <a:moveTo>
                    <a:pt x="27085" y="506"/>
                  </a:moveTo>
                  <a:cubicBezTo>
                    <a:pt x="26846" y="506"/>
                    <a:pt x="26650" y="702"/>
                    <a:pt x="26650" y="941"/>
                  </a:cubicBezTo>
                  <a:cubicBezTo>
                    <a:pt x="26650" y="1180"/>
                    <a:pt x="26846" y="1376"/>
                    <a:pt x="27085" y="1376"/>
                  </a:cubicBezTo>
                  <a:lnTo>
                    <a:pt x="28935" y="1376"/>
                  </a:lnTo>
                  <a:cubicBezTo>
                    <a:pt x="29174" y="1376"/>
                    <a:pt x="29371" y="1180"/>
                    <a:pt x="29371" y="941"/>
                  </a:cubicBezTo>
                  <a:cubicBezTo>
                    <a:pt x="29371" y="702"/>
                    <a:pt x="29174" y="506"/>
                    <a:pt x="28935" y="506"/>
                  </a:cubicBezTo>
                  <a:close/>
                  <a:moveTo>
                    <a:pt x="40116" y="506"/>
                  </a:moveTo>
                  <a:cubicBezTo>
                    <a:pt x="39877" y="506"/>
                    <a:pt x="39680" y="702"/>
                    <a:pt x="39680" y="941"/>
                  </a:cubicBezTo>
                  <a:cubicBezTo>
                    <a:pt x="39680" y="1180"/>
                    <a:pt x="39877" y="1376"/>
                    <a:pt x="40116" y="1376"/>
                  </a:cubicBezTo>
                  <a:lnTo>
                    <a:pt x="41965" y="1376"/>
                  </a:lnTo>
                  <a:cubicBezTo>
                    <a:pt x="42205" y="1376"/>
                    <a:pt x="42400" y="1180"/>
                    <a:pt x="42400" y="941"/>
                  </a:cubicBezTo>
                  <a:cubicBezTo>
                    <a:pt x="42400" y="702"/>
                    <a:pt x="42205" y="506"/>
                    <a:pt x="41965" y="506"/>
                  </a:cubicBezTo>
                  <a:close/>
                  <a:moveTo>
                    <a:pt x="6738" y="1"/>
                  </a:moveTo>
                  <a:cubicBezTo>
                    <a:pt x="6174" y="1"/>
                    <a:pt x="5485" y="98"/>
                    <a:pt x="4954" y="191"/>
                  </a:cubicBezTo>
                  <a:cubicBezTo>
                    <a:pt x="4184" y="326"/>
                    <a:pt x="3477" y="721"/>
                    <a:pt x="2984" y="1328"/>
                  </a:cubicBezTo>
                  <a:cubicBezTo>
                    <a:pt x="2669" y="1717"/>
                    <a:pt x="2433" y="2193"/>
                    <a:pt x="2519" y="2702"/>
                  </a:cubicBezTo>
                  <a:cubicBezTo>
                    <a:pt x="2561" y="2947"/>
                    <a:pt x="2779" y="3051"/>
                    <a:pt x="3104" y="3051"/>
                  </a:cubicBezTo>
                  <a:cubicBezTo>
                    <a:pt x="4466" y="3051"/>
                    <a:pt x="7705" y="1243"/>
                    <a:pt x="7773" y="459"/>
                  </a:cubicBezTo>
                  <a:cubicBezTo>
                    <a:pt x="7803" y="112"/>
                    <a:pt x="7342" y="1"/>
                    <a:pt x="6738" y="1"/>
                  </a:cubicBezTo>
                  <a:close/>
                  <a:moveTo>
                    <a:pt x="10368" y="5487"/>
                  </a:moveTo>
                  <a:cubicBezTo>
                    <a:pt x="10461" y="5487"/>
                    <a:pt x="10530" y="5866"/>
                    <a:pt x="10509" y="6263"/>
                  </a:cubicBezTo>
                  <a:lnTo>
                    <a:pt x="10487" y="6670"/>
                  </a:lnTo>
                  <a:cubicBezTo>
                    <a:pt x="10406" y="6660"/>
                    <a:pt x="10323" y="6654"/>
                    <a:pt x="10239" y="6654"/>
                  </a:cubicBezTo>
                  <a:cubicBezTo>
                    <a:pt x="10171" y="6654"/>
                    <a:pt x="10106" y="6659"/>
                    <a:pt x="10041" y="6664"/>
                  </a:cubicBezTo>
                  <a:lnTo>
                    <a:pt x="10019" y="6271"/>
                  </a:lnTo>
                  <a:cubicBezTo>
                    <a:pt x="9995" y="5873"/>
                    <a:pt x="10064" y="5487"/>
                    <a:pt x="10159" y="5487"/>
                  </a:cubicBezTo>
                  <a:close/>
                  <a:moveTo>
                    <a:pt x="43379" y="5625"/>
                  </a:moveTo>
                  <a:cubicBezTo>
                    <a:pt x="43473" y="5625"/>
                    <a:pt x="43542" y="6006"/>
                    <a:pt x="43521" y="6401"/>
                  </a:cubicBezTo>
                  <a:lnTo>
                    <a:pt x="43498" y="6810"/>
                  </a:lnTo>
                  <a:cubicBezTo>
                    <a:pt x="43418" y="6800"/>
                    <a:pt x="43334" y="6794"/>
                    <a:pt x="43251" y="6794"/>
                  </a:cubicBezTo>
                  <a:cubicBezTo>
                    <a:pt x="43184" y="6794"/>
                    <a:pt x="43118" y="6798"/>
                    <a:pt x="43053" y="6804"/>
                  </a:cubicBezTo>
                  <a:lnTo>
                    <a:pt x="43030" y="6411"/>
                  </a:lnTo>
                  <a:cubicBezTo>
                    <a:pt x="43006" y="6013"/>
                    <a:pt x="43076" y="5625"/>
                    <a:pt x="43170" y="5625"/>
                  </a:cubicBezTo>
                  <a:close/>
                  <a:moveTo>
                    <a:pt x="11176" y="5620"/>
                  </a:moveTo>
                  <a:cubicBezTo>
                    <a:pt x="11180" y="5620"/>
                    <a:pt x="11184" y="5621"/>
                    <a:pt x="11188" y="5622"/>
                  </a:cubicBezTo>
                  <a:lnTo>
                    <a:pt x="11386" y="5689"/>
                  </a:lnTo>
                  <a:cubicBezTo>
                    <a:pt x="11473" y="5720"/>
                    <a:pt x="11417" y="6102"/>
                    <a:pt x="11268" y="6469"/>
                  </a:cubicBezTo>
                  <a:lnTo>
                    <a:pt x="11114" y="6855"/>
                  </a:lnTo>
                  <a:cubicBezTo>
                    <a:pt x="10981" y="6791"/>
                    <a:pt x="10841" y="6741"/>
                    <a:pt x="10694" y="6707"/>
                  </a:cubicBezTo>
                  <a:lnTo>
                    <a:pt x="10800" y="6319"/>
                  </a:lnTo>
                  <a:cubicBezTo>
                    <a:pt x="10903" y="5951"/>
                    <a:pt x="11081" y="5620"/>
                    <a:pt x="11176" y="5620"/>
                  </a:cubicBezTo>
                  <a:close/>
                  <a:moveTo>
                    <a:pt x="9204" y="5669"/>
                  </a:moveTo>
                  <a:cubicBezTo>
                    <a:pt x="9297" y="5669"/>
                    <a:pt x="9488" y="5983"/>
                    <a:pt x="9607" y="6340"/>
                  </a:cubicBezTo>
                  <a:lnTo>
                    <a:pt x="9735" y="6719"/>
                  </a:lnTo>
                  <a:cubicBezTo>
                    <a:pt x="9588" y="6757"/>
                    <a:pt x="9448" y="6811"/>
                    <a:pt x="9316" y="6879"/>
                  </a:cubicBezTo>
                  <a:lnTo>
                    <a:pt x="9155" y="6530"/>
                  </a:lnTo>
                  <a:cubicBezTo>
                    <a:pt x="8987" y="6168"/>
                    <a:pt x="8908" y="5784"/>
                    <a:pt x="8995" y="5748"/>
                  </a:cubicBezTo>
                  <a:lnTo>
                    <a:pt x="9190" y="5672"/>
                  </a:lnTo>
                  <a:cubicBezTo>
                    <a:pt x="9195" y="5670"/>
                    <a:pt x="9199" y="5669"/>
                    <a:pt x="9204" y="5669"/>
                  </a:cubicBezTo>
                  <a:close/>
                  <a:moveTo>
                    <a:pt x="44188" y="5759"/>
                  </a:moveTo>
                  <a:cubicBezTo>
                    <a:pt x="44192" y="5759"/>
                    <a:pt x="44196" y="5760"/>
                    <a:pt x="44199" y="5761"/>
                  </a:cubicBezTo>
                  <a:lnTo>
                    <a:pt x="44397" y="5829"/>
                  </a:lnTo>
                  <a:cubicBezTo>
                    <a:pt x="44485" y="5859"/>
                    <a:pt x="44428" y="6240"/>
                    <a:pt x="44280" y="6609"/>
                  </a:cubicBezTo>
                  <a:lnTo>
                    <a:pt x="44126" y="6995"/>
                  </a:lnTo>
                  <a:cubicBezTo>
                    <a:pt x="43993" y="6930"/>
                    <a:pt x="43853" y="6880"/>
                    <a:pt x="43706" y="6847"/>
                  </a:cubicBezTo>
                  <a:lnTo>
                    <a:pt x="43813" y="6459"/>
                  </a:lnTo>
                  <a:cubicBezTo>
                    <a:pt x="43915" y="6090"/>
                    <a:pt x="44094" y="5759"/>
                    <a:pt x="44188" y="5759"/>
                  </a:cubicBezTo>
                  <a:close/>
                  <a:moveTo>
                    <a:pt x="42215" y="5808"/>
                  </a:moveTo>
                  <a:cubicBezTo>
                    <a:pt x="42309" y="5808"/>
                    <a:pt x="42499" y="6122"/>
                    <a:pt x="42619" y="6480"/>
                  </a:cubicBezTo>
                  <a:lnTo>
                    <a:pt x="42746" y="6858"/>
                  </a:lnTo>
                  <a:cubicBezTo>
                    <a:pt x="42600" y="6896"/>
                    <a:pt x="42460" y="6951"/>
                    <a:pt x="42329" y="7018"/>
                  </a:cubicBezTo>
                  <a:lnTo>
                    <a:pt x="42329" y="7018"/>
                  </a:lnTo>
                  <a:lnTo>
                    <a:pt x="42167" y="6670"/>
                  </a:lnTo>
                  <a:cubicBezTo>
                    <a:pt x="41998" y="6308"/>
                    <a:pt x="41919" y="5922"/>
                    <a:pt x="42008" y="5888"/>
                  </a:cubicBezTo>
                  <a:lnTo>
                    <a:pt x="42202" y="5810"/>
                  </a:lnTo>
                  <a:cubicBezTo>
                    <a:pt x="42206" y="5809"/>
                    <a:pt x="42211" y="5808"/>
                    <a:pt x="42215" y="5808"/>
                  </a:cubicBezTo>
                  <a:close/>
                  <a:moveTo>
                    <a:pt x="12091" y="6074"/>
                  </a:moveTo>
                  <a:cubicBezTo>
                    <a:pt x="12102" y="6074"/>
                    <a:pt x="12111" y="6076"/>
                    <a:pt x="12118" y="6082"/>
                  </a:cubicBezTo>
                  <a:lnTo>
                    <a:pt x="12283" y="6209"/>
                  </a:lnTo>
                  <a:cubicBezTo>
                    <a:pt x="12357" y="6267"/>
                    <a:pt x="12180" y="6609"/>
                    <a:pt x="11921" y="6910"/>
                  </a:cubicBezTo>
                  <a:lnTo>
                    <a:pt x="11646" y="7231"/>
                  </a:lnTo>
                  <a:cubicBezTo>
                    <a:pt x="11541" y="7126"/>
                    <a:pt x="11424" y="7035"/>
                    <a:pt x="11297" y="6957"/>
                  </a:cubicBezTo>
                  <a:lnTo>
                    <a:pt x="11527" y="6619"/>
                  </a:lnTo>
                  <a:cubicBezTo>
                    <a:pt x="11731" y="6319"/>
                    <a:pt x="11989" y="6074"/>
                    <a:pt x="12091" y="6074"/>
                  </a:cubicBezTo>
                  <a:close/>
                  <a:moveTo>
                    <a:pt x="8313" y="6167"/>
                  </a:moveTo>
                  <a:cubicBezTo>
                    <a:pt x="8417" y="6167"/>
                    <a:pt x="8680" y="6393"/>
                    <a:pt x="8895" y="6675"/>
                  </a:cubicBezTo>
                  <a:lnTo>
                    <a:pt x="9132" y="6988"/>
                  </a:lnTo>
                  <a:cubicBezTo>
                    <a:pt x="9007" y="7070"/>
                    <a:pt x="8892" y="7167"/>
                    <a:pt x="8789" y="7275"/>
                  </a:cubicBezTo>
                  <a:lnTo>
                    <a:pt x="8528" y="7001"/>
                  </a:lnTo>
                  <a:cubicBezTo>
                    <a:pt x="8250" y="6712"/>
                    <a:pt x="8053" y="6373"/>
                    <a:pt x="8125" y="6312"/>
                  </a:cubicBezTo>
                  <a:lnTo>
                    <a:pt x="8284" y="6177"/>
                  </a:lnTo>
                  <a:cubicBezTo>
                    <a:pt x="8292" y="6170"/>
                    <a:pt x="8302" y="6167"/>
                    <a:pt x="8313" y="6167"/>
                  </a:cubicBezTo>
                  <a:close/>
                  <a:moveTo>
                    <a:pt x="45103" y="6214"/>
                  </a:moveTo>
                  <a:cubicBezTo>
                    <a:pt x="45113" y="6214"/>
                    <a:pt x="45122" y="6216"/>
                    <a:pt x="45129" y="6222"/>
                  </a:cubicBezTo>
                  <a:lnTo>
                    <a:pt x="45295" y="6349"/>
                  </a:lnTo>
                  <a:cubicBezTo>
                    <a:pt x="45368" y="6406"/>
                    <a:pt x="45192" y="6749"/>
                    <a:pt x="44933" y="7050"/>
                  </a:cubicBezTo>
                  <a:lnTo>
                    <a:pt x="44657" y="7371"/>
                  </a:lnTo>
                  <a:cubicBezTo>
                    <a:pt x="44553" y="7266"/>
                    <a:pt x="44435" y="7174"/>
                    <a:pt x="44308" y="7095"/>
                  </a:cubicBezTo>
                  <a:lnTo>
                    <a:pt x="44538" y="6757"/>
                  </a:lnTo>
                  <a:cubicBezTo>
                    <a:pt x="44742" y="6459"/>
                    <a:pt x="45001" y="6214"/>
                    <a:pt x="45103" y="6214"/>
                  </a:cubicBezTo>
                  <a:close/>
                  <a:moveTo>
                    <a:pt x="41325" y="6307"/>
                  </a:moveTo>
                  <a:cubicBezTo>
                    <a:pt x="41428" y="6307"/>
                    <a:pt x="41691" y="6533"/>
                    <a:pt x="41907" y="6815"/>
                  </a:cubicBezTo>
                  <a:lnTo>
                    <a:pt x="42144" y="7128"/>
                  </a:lnTo>
                  <a:cubicBezTo>
                    <a:pt x="42020" y="7210"/>
                    <a:pt x="41904" y="7306"/>
                    <a:pt x="41801" y="7415"/>
                  </a:cubicBezTo>
                  <a:lnTo>
                    <a:pt x="41539" y="7141"/>
                  </a:lnTo>
                  <a:cubicBezTo>
                    <a:pt x="41262" y="6852"/>
                    <a:pt x="41064" y="6513"/>
                    <a:pt x="41136" y="6452"/>
                  </a:cubicBezTo>
                  <a:lnTo>
                    <a:pt x="41296" y="6316"/>
                  </a:lnTo>
                  <a:cubicBezTo>
                    <a:pt x="41303" y="6310"/>
                    <a:pt x="41313" y="6307"/>
                    <a:pt x="41325" y="6307"/>
                  </a:cubicBezTo>
                  <a:close/>
                  <a:moveTo>
                    <a:pt x="12795" y="6796"/>
                  </a:moveTo>
                  <a:cubicBezTo>
                    <a:pt x="12822" y="6796"/>
                    <a:pt x="12841" y="6803"/>
                    <a:pt x="12850" y="6817"/>
                  </a:cubicBezTo>
                  <a:lnTo>
                    <a:pt x="12966" y="6991"/>
                  </a:lnTo>
                  <a:cubicBezTo>
                    <a:pt x="13017" y="7068"/>
                    <a:pt x="12740" y="7337"/>
                    <a:pt x="12398" y="7538"/>
                  </a:cubicBezTo>
                  <a:lnTo>
                    <a:pt x="12030" y="7755"/>
                  </a:lnTo>
                  <a:cubicBezTo>
                    <a:pt x="11962" y="7621"/>
                    <a:pt x="11880" y="7497"/>
                    <a:pt x="11786" y="7384"/>
                  </a:cubicBezTo>
                  <a:lnTo>
                    <a:pt x="11787" y="7384"/>
                  </a:lnTo>
                  <a:lnTo>
                    <a:pt x="12118" y="7135"/>
                  </a:lnTo>
                  <a:cubicBezTo>
                    <a:pt x="12380" y="6937"/>
                    <a:pt x="12671" y="6796"/>
                    <a:pt x="12795" y="6796"/>
                  </a:cubicBezTo>
                  <a:close/>
                  <a:moveTo>
                    <a:pt x="7652" y="6923"/>
                  </a:moveTo>
                  <a:cubicBezTo>
                    <a:pt x="7779" y="6923"/>
                    <a:pt x="8064" y="7046"/>
                    <a:pt x="8327" y="7222"/>
                  </a:cubicBezTo>
                  <a:lnTo>
                    <a:pt x="8649" y="7437"/>
                  </a:lnTo>
                  <a:cubicBezTo>
                    <a:pt x="8557" y="7556"/>
                    <a:pt x="8479" y="7685"/>
                    <a:pt x="8416" y="7822"/>
                  </a:cubicBezTo>
                  <a:lnTo>
                    <a:pt x="8085" y="7649"/>
                  </a:lnTo>
                  <a:cubicBezTo>
                    <a:pt x="7730" y="7466"/>
                    <a:pt x="7433" y="7208"/>
                    <a:pt x="7482" y="7126"/>
                  </a:cubicBezTo>
                  <a:lnTo>
                    <a:pt x="7589" y="6947"/>
                  </a:lnTo>
                  <a:cubicBezTo>
                    <a:pt x="7598" y="6931"/>
                    <a:pt x="7620" y="6923"/>
                    <a:pt x="7652" y="6923"/>
                  </a:cubicBezTo>
                  <a:close/>
                  <a:moveTo>
                    <a:pt x="45806" y="6936"/>
                  </a:moveTo>
                  <a:cubicBezTo>
                    <a:pt x="45833" y="6936"/>
                    <a:pt x="45852" y="6943"/>
                    <a:pt x="45862" y="6957"/>
                  </a:cubicBezTo>
                  <a:lnTo>
                    <a:pt x="45977" y="7131"/>
                  </a:lnTo>
                  <a:cubicBezTo>
                    <a:pt x="46028" y="7208"/>
                    <a:pt x="45751" y="7476"/>
                    <a:pt x="45409" y="7678"/>
                  </a:cubicBezTo>
                  <a:lnTo>
                    <a:pt x="45042" y="7894"/>
                  </a:lnTo>
                  <a:cubicBezTo>
                    <a:pt x="44974" y="7761"/>
                    <a:pt x="44892" y="7637"/>
                    <a:pt x="44797" y="7524"/>
                  </a:cubicBezTo>
                  <a:lnTo>
                    <a:pt x="44799" y="7524"/>
                  </a:lnTo>
                  <a:lnTo>
                    <a:pt x="45129" y="7275"/>
                  </a:lnTo>
                  <a:cubicBezTo>
                    <a:pt x="45392" y="7077"/>
                    <a:pt x="45682" y="6936"/>
                    <a:pt x="45806" y="6936"/>
                  </a:cubicBezTo>
                  <a:close/>
                  <a:moveTo>
                    <a:pt x="40664" y="7063"/>
                  </a:moveTo>
                  <a:cubicBezTo>
                    <a:pt x="40792" y="7063"/>
                    <a:pt x="41076" y="7185"/>
                    <a:pt x="41340" y="7362"/>
                  </a:cubicBezTo>
                  <a:lnTo>
                    <a:pt x="41661" y="7577"/>
                  </a:lnTo>
                  <a:cubicBezTo>
                    <a:pt x="41569" y="7696"/>
                    <a:pt x="41491" y="7824"/>
                    <a:pt x="41428" y="7961"/>
                  </a:cubicBezTo>
                  <a:lnTo>
                    <a:pt x="41428" y="7961"/>
                  </a:lnTo>
                  <a:lnTo>
                    <a:pt x="41097" y="7789"/>
                  </a:lnTo>
                  <a:cubicBezTo>
                    <a:pt x="40742" y="7604"/>
                    <a:pt x="40445" y="7347"/>
                    <a:pt x="40493" y="7266"/>
                  </a:cubicBezTo>
                  <a:lnTo>
                    <a:pt x="40601" y="7087"/>
                  </a:lnTo>
                  <a:cubicBezTo>
                    <a:pt x="40610" y="7071"/>
                    <a:pt x="40632" y="7063"/>
                    <a:pt x="40664" y="7063"/>
                  </a:cubicBezTo>
                  <a:close/>
                  <a:moveTo>
                    <a:pt x="10239" y="7611"/>
                  </a:moveTo>
                  <a:cubicBezTo>
                    <a:pt x="10364" y="7611"/>
                    <a:pt x="10465" y="7713"/>
                    <a:pt x="10465" y="7837"/>
                  </a:cubicBezTo>
                  <a:cubicBezTo>
                    <a:pt x="10465" y="7963"/>
                    <a:pt x="10365" y="8065"/>
                    <a:pt x="10239" y="8065"/>
                  </a:cubicBezTo>
                  <a:cubicBezTo>
                    <a:pt x="10113" y="8065"/>
                    <a:pt x="10013" y="7963"/>
                    <a:pt x="10013" y="7837"/>
                  </a:cubicBezTo>
                  <a:cubicBezTo>
                    <a:pt x="10013" y="7713"/>
                    <a:pt x="10113" y="7611"/>
                    <a:pt x="10239" y="7611"/>
                  </a:cubicBezTo>
                  <a:close/>
                  <a:moveTo>
                    <a:pt x="43251" y="7751"/>
                  </a:moveTo>
                  <a:cubicBezTo>
                    <a:pt x="43375" y="7751"/>
                    <a:pt x="43477" y="7853"/>
                    <a:pt x="43477" y="7977"/>
                  </a:cubicBezTo>
                  <a:cubicBezTo>
                    <a:pt x="43477" y="8103"/>
                    <a:pt x="43377" y="8205"/>
                    <a:pt x="43251" y="8205"/>
                  </a:cubicBezTo>
                  <a:cubicBezTo>
                    <a:pt x="43125" y="8205"/>
                    <a:pt x="43025" y="8103"/>
                    <a:pt x="43025" y="7977"/>
                  </a:cubicBezTo>
                  <a:cubicBezTo>
                    <a:pt x="43025" y="7853"/>
                    <a:pt x="43126" y="7751"/>
                    <a:pt x="43251" y="7751"/>
                  </a:cubicBezTo>
                  <a:close/>
                  <a:moveTo>
                    <a:pt x="1238" y="5313"/>
                  </a:moveTo>
                  <a:cubicBezTo>
                    <a:pt x="1385" y="5313"/>
                    <a:pt x="1505" y="5446"/>
                    <a:pt x="1505" y="5608"/>
                  </a:cubicBezTo>
                  <a:lnTo>
                    <a:pt x="1505" y="8032"/>
                  </a:lnTo>
                  <a:cubicBezTo>
                    <a:pt x="1505" y="8196"/>
                    <a:pt x="1385" y="8328"/>
                    <a:pt x="1238" y="8328"/>
                  </a:cubicBezTo>
                  <a:lnTo>
                    <a:pt x="100" y="8328"/>
                  </a:lnTo>
                  <a:lnTo>
                    <a:pt x="100" y="5583"/>
                  </a:lnTo>
                  <a:cubicBezTo>
                    <a:pt x="100" y="5583"/>
                    <a:pt x="119" y="5492"/>
                    <a:pt x="143" y="5410"/>
                  </a:cubicBezTo>
                  <a:cubicBezTo>
                    <a:pt x="160" y="5352"/>
                    <a:pt x="209" y="5313"/>
                    <a:pt x="264" y="5313"/>
                  </a:cubicBezTo>
                  <a:close/>
                  <a:moveTo>
                    <a:pt x="13133" y="7696"/>
                  </a:moveTo>
                  <a:cubicBezTo>
                    <a:pt x="13232" y="7696"/>
                    <a:pt x="13297" y="7713"/>
                    <a:pt x="13306" y="7748"/>
                  </a:cubicBezTo>
                  <a:lnTo>
                    <a:pt x="13359" y="7950"/>
                  </a:lnTo>
                  <a:cubicBezTo>
                    <a:pt x="13383" y="8041"/>
                    <a:pt x="13034" y="8205"/>
                    <a:pt x="12645" y="8285"/>
                  </a:cubicBezTo>
                  <a:lnTo>
                    <a:pt x="12225" y="8373"/>
                  </a:lnTo>
                  <a:cubicBezTo>
                    <a:pt x="12203" y="8223"/>
                    <a:pt x="12166" y="8080"/>
                    <a:pt x="12113" y="7943"/>
                  </a:cubicBezTo>
                  <a:lnTo>
                    <a:pt x="12511" y="7813"/>
                  </a:lnTo>
                  <a:cubicBezTo>
                    <a:pt x="12743" y="7737"/>
                    <a:pt x="12979" y="7696"/>
                    <a:pt x="13133" y="7696"/>
                  </a:cubicBezTo>
                  <a:close/>
                  <a:moveTo>
                    <a:pt x="7398" y="7838"/>
                  </a:moveTo>
                  <a:cubicBezTo>
                    <a:pt x="7549" y="7838"/>
                    <a:pt x="7759" y="7867"/>
                    <a:pt x="7968" y="7924"/>
                  </a:cubicBezTo>
                  <a:lnTo>
                    <a:pt x="8337" y="8023"/>
                  </a:lnTo>
                  <a:cubicBezTo>
                    <a:pt x="8290" y="8162"/>
                    <a:pt x="8258" y="8309"/>
                    <a:pt x="8242" y="8461"/>
                  </a:cubicBezTo>
                  <a:lnTo>
                    <a:pt x="7874" y="8406"/>
                  </a:lnTo>
                  <a:cubicBezTo>
                    <a:pt x="7480" y="8345"/>
                    <a:pt x="7117" y="8196"/>
                    <a:pt x="7135" y="8104"/>
                  </a:cubicBezTo>
                  <a:lnTo>
                    <a:pt x="7179" y="7900"/>
                  </a:lnTo>
                  <a:cubicBezTo>
                    <a:pt x="7188" y="7858"/>
                    <a:pt x="7273" y="7838"/>
                    <a:pt x="7398" y="7838"/>
                  </a:cubicBezTo>
                  <a:close/>
                  <a:moveTo>
                    <a:pt x="46145" y="7836"/>
                  </a:moveTo>
                  <a:cubicBezTo>
                    <a:pt x="46243" y="7836"/>
                    <a:pt x="46309" y="7853"/>
                    <a:pt x="46318" y="7888"/>
                  </a:cubicBezTo>
                  <a:lnTo>
                    <a:pt x="46372" y="8090"/>
                  </a:lnTo>
                  <a:cubicBezTo>
                    <a:pt x="46396" y="8181"/>
                    <a:pt x="46045" y="8345"/>
                    <a:pt x="45658" y="8425"/>
                  </a:cubicBezTo>
                  <a:lnTo>
                    <a:pt x="45237" y="8513"/>
                  </a:lnTo>
                  <a:cubicBezTo>
                    <a:pt x="45216" y="8363"/>
                    <a:pt x="45177" y="8219"/>
                    <a:pt x="45125" y="8083"/>
                  </a:cubicBezTo>
                  <a:lnTo>
                    <a:pt x="45522" y="7953"/>
                  </a:lnTo>
                  <a:cubicBezTo>
                    <a:pt x="45754" y="7877"/>
                    <a:pt x="45991" y="7836"/>
                    <a:pt x="46145" y="7836"/>
                  </a:cubicBezTo>
                  <a:close/>
                  <a:moveTo>
                    <a:pt x="40412" y="7977"/>
                  </a:moveTo>
                  <a:cubicBezTo>
                    <a:pt x="40562" y="7977"/>
                    <a:pt x="40771" y="8006"/>
                    <a:pt x="40979" y="8062"/>
                  </a:cubicBezTo>
                  <a:lnTo>
                    <a:pt x="41348" y="8162"/>
                  </a:lnTo>
                  <a:cubicBezTo>
                    <a:pt x="41302" y="8302"/>
                    <a:pt x="41269" y="8449"/>
                    <a:pt x="41254" y="8601"/>
                  </a:cubicBezTo>
                  <a:lnTo>
                    <a:pt x="40886" y="8544"/>
                  </a:lnTo>
                  <a:cubicBezTo>
                    <a:pt x="40492" y="8485"/>
                    <a:pt x="40128" y="8336"/>
                    <a:pt x="40148" y="8244"/>
                  </a:cubicBezTo>
                  <a:lnTo>
                    <a:pt x="40191" y="8039"/>
                  </a:lnTo>
                  <a:cubicBezTo>
                    <a:pt x="40200" y="7998"/>
                    <a:pt x="40285" y="7977"/>
                    <a:pt x="40412" y="7977"/>
                  </a:cubicBezTo>
                  <a:close/>
                  <a:moveTo>
                    <a:pt x="221" y="4694"/>
                  </a:moveTo>
                  <a:cubicBezTo>
                    <a:pt x="146" y="4694"/>
                    <a:pt x="79" y="4746"/>
                    <a:pt x="57" y="4825"/>
                  </a:cubicBezTo>
                  <a:cubicBezTo>
                    <a:pt x="24" y="4936"/>
                    <a:pt x="0" y="5058"/>
                    <a:pt x="0" y="5058"/>
                  </a:cubicBezTo>
                  <a:lnTo>
                    <a:pt x="0" y="8759"/>
                  </a:lnTo>
                  <a:lnTo>
                    <a:pt x="1534" y="8759"/>
                  </a:lnTo>
                  <a:cubicBezTo>
                    <a:pt x="1733" y="8759"/>
                    <a:pt x="1894" y="8581"/>
                    <a:pt x="1894" y="8360"/>
                  </a:cubicBezTo>
                  <a:lnTo>
                    <a:pt x="1894" y="5092"/>
                  </a:lnTo>
                  <a:cubicBezTo>
                    <a:pt x="1894" y="4872"/>
                    <a:pt x="1733" y="4694"/>
                    <a:pt x="1534" y="4694"/>
                  </a:cubicBezTo>
                  <a:close/>
                  <a:moveTo>
                    <a:pt x="9482" y="8434"/>
                  </a:moveTo>
                  <a:cubicBezTo>
                    <a:pt x="9606" y="8434"/>
                    <a:pt x="9708" y="8536"/>
                    <a:pt x="9708" y="8661"/>
                  </a:cubicBezTo>
                  <a:cubicBezTo>
                    <a:pt x="9708" y="8786"/>
                    <a:pt x="9606" y="8888"/>
                    <a:pt x="9482" y="8888"/>
                  </a:cubicBezTo>
                  <a:cubicBezTo>
                    <a:pt x="9356" y="8888"/>
                    <a:pt x="9254" y="8786"/>
                    <a:pt x="9254" y="8661"/>
                  </a:cubicBezTo>
                  <a:cubicBezTo>
                    <a:pt x="9254" y="8536"/>
                    <a:pt x="9356" y="8434"/>
                    <a:pt x="9482" y="8434"/>
                  </a:cubicBezTo>
                  <a:close/>
                  <a:moveTo>
                    <a:pt x="11046" y="8434"/>
                  </a:moveTo>
                  <a:cubicBezTo>
                    <a:pt x="11171" y="8434"/>
                    <a:pt x="11272" y="8536"/>
                    <a:pt x="11272" y="8661"/>
                  </a:cubicBezTo>
                  <a:cubicBezTo>
                    <a:pt x="11272" y="8786"/>
                    <a:pt x="11171" y="8888"/>
                    <a:pt x="11046" y="8888"/>
                  </a:cubicBezTo>
                  <a:cubicBezTo>
                    <a:pt x="10921" y="8888"/>
                    <a:pt x="10819" y="8786"/>
                    <a:pt x="10819" y="8661"/>
                  </a:cubicBezTo>
                  <a:cubicBezTo>
                    <a:pt x="10819" y="8536"/>
                    <a:pt x="10921" y="8434"/>
                    <a:pt x="11046" y="8434"/>
                  </a:cubicBezTo>
                  <a:close/>
                  <a:moveTo>
                    <a:pt x="42493" y="8574"/>
                  </a:moveTo>
                  <a:cubicBezTo>
                    <a:pt x="42618" y="8574"/>
                    <a:pt x="42719" y="8676"/>
                    <a:pt x="42719" y="8801"/>
                  </a:cubicBezTo>
                  <a:cubicBezTo>
                    <a:pt x="42719" y="8926"/>
                    <a:pt x="42618" y="9027"/>
                    <a:pt x="42493" y="9027"/>
                  </a:cubicBezTo>
                  <a:cubicBezTo>
                    <a:pt x="42367" y="9027"/>
                    <a:pt x="42266" y="8926"/>
                    <a:pt x="42266" y="8801"/>
                  </a:cubicBezTo>
                  <a:cubicBezTo>
                    <a:pt x="42266" y="8676"/>
                    <a:pt x="42367" y="8574"/>
                    <a:pt x="42493" y="8574"/>
                  </a:cubicBezTo>
                  <a:close/>
                  <a:moveTo>
                    <a:pt x="44058" y="8574"/>
                  </a:moveTo>
                  <a:cubicBezTo>
                    <a:pt x="44182" y="8574"/>
                    <a:pt x="44284" y="8676"/>
                    <a:pt x="44284" y="8801"/>
                  </a:cubicBezTo>
                  <a:cubicBezTo>
                    <a:pt x="44284" y="8926"/>
                    <a:pt x="44182" y="9027"/>
                    <a:pt x="44058" y="9027"/>
                  </a:cubicBezTo>
                  <a:cubicBezTo>
                    <a:pt x="43932" y="9027"/>
                    <a:pt x="43830" y="8926"/>
                    <a:pt x="43830" y="8801"/>
                  </a:cubicBezTo>
                  <a:cubicBezTo>
                    <a:pt x="43830" y="8676"/>
                    <a:pt x="43932" y="8574"/>
                    <a:pt x="44058" y="8574"/>
                  </a:cubicBezTo>
                  <a:close/>
                  <a:moveTo>
                    <a:pt x="12244" y="8578"/>
                  </a:moveTo>
                  <a:lnTo>
                    <a:pt x="12665" y="8582"/>
                  </a:lnTo>
                  <a:cubicBezTo>
                    <a:pt x="13063" y="8588"/>
                    <a:pt x="13445" y="8684"/>
                    <a:pt x="13438" y="8777"/>
                  </a:cubicBezTo>
                  <a:lnTo>
                    <a:pt x="13424" y="8986"/>
                  </a:lnTo>
                  <a:cubicBezTo>
                    <a:pt x="13419" y="9053"/>
                    <a:pt x="13223" y="9094"/>
                    <a:pt x="12968" y="9094"/>
                  </a:cubicBezTo>
                  <a:cubicBezTo>
                    <a:pt x="12865" y="9094"/>
                    <a:pt x="12753" y="9087"/>
                    <a:pt x="12639" y="9073"/>
                  </a:cubicBezTo>
                  <a:lnTo>
                    <a:pt x="12214" y="9020"/>
                  </a:lnTo>
                  <a:lnTo>
                    <a:pt x="12212" y="9020"/>
                  </a:lnTo>
                  <a:cubicBezTo>
                    <a:pt x="12234" y="8905"/>
                    <a:pt x="12245" y="8784"/>
                    <a:pt x="12245" y="8661"/>
                  </a:cubicBezTo>
                  <a:cubicBezTo>
                    <a:pt x="12245" y="8633"/>
                    <a:pt x="12245" y="8605"/>
                    <a:pt x="12244" y="8578"/>
                  </a:cubicBezTo>
                  <a:close/>
                  <a:moveTo>
                    <a:pt x="8234" y="8677"/>
                  </a:moveTo>
                  <a:cubicBezTo>
                    <a:pt x="8234" y="8831"/>
                    <a:pt x="8252" y="8979"/>
                    <a:pt x="8286" y="9124"/>
                  </a:cubicBezTo>
                  <a:lnTo>
                    <a:pt x="7920" y="9189"/>
                  </a:lnTo>
                  <a:cubicBezTo>
                    <a:pt x="7765" y="9216"/>
                    <a:pt x="7609" y="9229"/>
                    <a:pt x="7478" y="9229"/>
                  </a:cubicBezTo>
                  <a:cubicBezTo>
                    <a:pt x="7276" y="9229"/>
                    <a:pt x="7130" y="9198"/>
                    <a:pt x="7124" y="9142"/>
                  </a:cubicBezTo>
                  <a:lnTo>
                    <a:pt x="7098" y="8934"/>
                  </a:lnTo>
                  <a:cubicBezTo>
                    <a:pt x="7087" y="8842"/>
                    <a:pt x="7456" y="8728"/>
                    <a:pt x="7852" y="8702"/>
                  </a:cubicBezTo>
                  <a:lnTo>
                    <a:pt x="8234" y="8677"/>
                  </a:lnTo>
                  <a:close/>
                  <a:moveTo>
                    <a:pt x="45255" y="8718"/>
                  </a:moveTo>
                  <a:lnTo>
                    <a:pt x="45676" y="8722"/>
                  </a:lnTo>
                  <a:cubicBezTo>
                    <a:pt x="46075" y="8728"/>
                    <a:pt x="46457" y="8824"/>
                    <a:pt x="46450" y="8917"/>
                  </a:cubicBezTo>
                  <a:lnTo>
                    <a:pt x="46435" y="9126"/>
                  </a:lnTo>
                  <a:cubicBezTo>
                    <a:pt x="46430" y="9193"/>
                    <a:pt x="46235" y="9234"/>
                    <a:pt x="45980" y="9234"/>
                  </a:cubicBezTo>
                  <a:cubicBezTo>
                    <a:pt x="45877" y="9234"/>
                    <a:pt x="45764" y="9227"/>
                    <a:pt x="45651" y="9213"/>
                  </a:cubicBezTo>
                  <a:lnTo>
                    <a:pt x="45225" y="9160"/>
                  </a:lnTo>
                  <a:cubicBezTo>
                    <a:pt x="45247" y="9043"/>
                    <a:pt x="45257" y="8923"/>
                    <a:pt x="45257" y="8801"/>
                  </a:cubicBezTo>
                  <a:cubicBezTo>
                    <a:pt x="45257" y="8773"/>
                    <a:pt x="45257" y="8745"/>
                    <a:pt x="45255" y="8718"/>
                  </a:cubicBezTo>
                  <a:close/>
                  <a:moveTo>
                    <a:pt x="41245" y="8817"/>
                  </a:moveTo>
                  <a:cubicBezTo>
                    <a:pt x="41247" y="8970"/>
                    <a:pt x="41265" y="9119"/>
                    <a:pt x="41297" y="9262"/>
                  </a:cubicBezTo>
                  <a:lnTo>
                    <a:pt x="40931" y="9329"/>
                  </a:lnTo>
                  <a:cubicBezTo>
                    <a:pt x="40776" y="9356"/>
                    <a:pt x="40621" y="9369"/>
                    <a:pt x="40490" y="9369"/>
                  </a:cubicBezTo>
                  <a:cubicBezTo>
                    <a:pt x="40288" y="9369"/>
                    <a:pt x="40142" y="9338"/>
                    <a:pt x="40136" y="9282"/>
                  </a:cubicBezTo>
                  <a:lnTo>
                    <a:pt x="40110" y="9074"/>
                  </a:lnTo>
                  <a:cubicBezTo>
                    <a:pt x="40099" y="8981"/>
                    <a:pt x="40468" y="8868"/>
                    <a:pt x="40863" y="8842"/>
                  </a:cubicBezTo>
                  <a:lnTo>
                    <a:pt x="41245" y="8817"/>
                  </a:lnTo>
                  <a:close/>
                  <a:moveTo>
                    <a:pt x="10239" y="9176"/>
                  </a:moveTo>
                  <a:cubicBezTo>
                    <a:pt x="10364" y="9176"/>
                    <a:pt x="10465" y="9278"/>
                    <a:pt x="10465" y="9402"/>
                  </a:cubicBezTo>
                  <a:cubicBezTo>
                    <a:pt x="10465" y="9528"/>
                    <a:pt x="10365" y="9630"/>
                    <a:pt x="10239" y="9630"/>
                  </a:cubicBezTo>
                  <a:cubicBezTo>
                    <a:pt x="10113" y="9630"/>
                    <a:pt x="10013" y="9528"/>
                    <a:pt x="10013" y="9402"/>
                  </a:cubicBezTo>
                  <a:cubicBezTo>
                    <a:pt x="10013" y="9278"/>
                    <a:pt x="10113" y="9176"/>
                    <a:pt x="10239" y="9176"/>
                  </a:cubicBezTo>
                  <a:close/>
                  <a:moveTo>
                    <a:pt x="43251" y="9316"/>
                  </a:moveTo>
                  <a:cubicBezTo>
                    <a:pt x="43375" y="9316"/>
                    <a:pt x="43477" y="9418"/>
                    <a:pt x="43477" y="9542"/>
                  </a:cubicBezTo>
                  <a:cubicBezTo>
                    <a:pt x="43477" y="9668"/>
                    <a:pt x="43377" y="9770"/>
                    <a:pt x="43251" y="9770"/>
                  </a:cubicBezTo>
                  <a:cubicBezTo>
                    <a:pt x="43125" y="9770"/>
                    <a:pt x="43025" y="9668"/>
                    <a:pt x="43025" y="9542"/>
                  </a:cubicBezTo>
                  <a:cubicBezTo>
                    <a:pt x="43025" y="9418"/>
                    <a:pt x="43126" y="9316"/>
                    <a:pt x="43251" y="9316"/>
                  </a:cubicBezTo>
                  <a:close/>
                  <a:moveTo>
                    <a:pt x="10239" y="7401"/>
                  </a:moveTo>
                  <a:cubicBezTo>
                    <a:pt x="9542" y="7401"/>
                    <a:pt x="8978" y="7965"/>
                    <a:pt x="8978" y="8661"/>
                  </a:cubicBezTo>
                  <a:cubicBezTo>
                    <a:pt x="8978" y="9357"/>
                    <a:pt x="9542" y="9922"/>
                    <a:pt x="10239" y="9922"/>
                  </a:cubicBezTo>
                  <a:cubicBezTo>
                    <a:pt x="10935" y="9922"/>
                    <a:pt x="11500" y="9357"/>
                    <a:pt x="11500" y="8661"/>
                  </a:cubicBezTo>
                  <a:cubicBezTo>
                    <a:pt x="11500" y="7965"/>
                    <a:pt x="10936" y="7401"/>
                    <a:pt x="10239" y="7401"/>
                  </a:cubicBezTo>
                  <a:close/>
                  <a:moveTo>
                    <a:pt x="12166" y="9221"/>
                  </a:moveTo>
                  <a:lnTo>
                    <a:pt x="12562" y="9361"/>
                  </a:lnTo>
                  <a:cubicBezTo>
                    <a:pt x="12938" y="9494"/>
                    <a:pt x="13267" y="9707"/>
                    <a:pt x="13230" y="9795"/>
                  </a:cubicBezTo>
                  <a:lnTo>
                    <a:pt x="13150" y="9987"/>
                  </a:lnTo>
                  <a:cubicBezTo>
                    <a:pt x="13140" y="10011"/>
                    <a:pt x="13105" y="10022"/>
                    <a:pt x="13052" y="10022"/>
                  </a:cubicBezTo>
                  <a:cubicBezTo>
                    <a:pt x="12911" y="10022"/>
                    <a:pt x="12640" y="9943"/>
                    <a:pt x="12379" y="9816"/>
                  </a:cubicBezTo>
                  <a:lnTo>
                    <a:pt x="11996" y="9631"/>
                  </a:lnTo>
                  <a:cubicBezTo>
                    <a:pt x="12067" y="9502"/>
                    <a:pt x="12125" y="9365"/>
                    <a:pt x="12166" y="9221"/>
                  </a:cubicBezTo>
                  <a:close/>
                  <a:moveTo>
                    <a:pt x="43251" y="7541"/>
                  </a:moveTo>
                  <a:cubicBezTo>
                    <a:pt x="42554" y="7541"/>
                    <a:pt x="41990" y="8104"/>
                    <a:pt x="41990" y="8801"/>
                  </a:cubicBezTo>
                  <a:cubicBezTo>
                    <a:pt x="41990" y="9497"/>
                    <a:pt x="42554" y="10061"/>
                    <a:pt x="43251" y="10061"/>
                  </a:cubicBezTo>
                  <a:cubicBezTo>
                    <a:pt x="43948" y="10061"/>
                    <a:pt x="44512" y="9497"/>
                    <a:pt x="44512" y="8801"/>
                  </a:cubicBezTo>
                  <a:cubicBezTo>
                    <a:pt x="44512" y="8104"/>
                    <a:pt x="43948" y="7541"/>
                    <a:pt x="43251" y="7541"/>
                  </a:cubicBezTo>
                  <a:close/>
                  <a:moveTo>
                    <a:pt x="8347" y="9330"/>
                  </a:moveTo>
                  <a:cubicBezTo>
                    <a:pt x="8397" y="9473"/>
                    <a:pt x="8464" y="9608"/>
                    <a:pt x="8543" y="9734"/>
                  </a:cubicBezTo>
                  <a:lnTo>
                    <a:pt x="8214" y="9915"/>
                  </a:lnTo>
                  <a:cubicBezTo>
                    <a:pt x="7948" y="10062"/>
                    <a:pt x="7666" y="10158"/>
                    <a:pt x="7528" y="10158"/>
                  </a:cubicBezTo>
                  <a:cubicBezTo>
                    <a:pt x="7485" y="10158"/>
                    <a:pt x="7456" y="10149"/>
                    <a:pt x="7446" y="10129"/>
                  </a:cubicBezTo>
                  <a:lnTo>
                    <a:pt x="7356" y="9939"/>
                  </a:lnTo>
                  <a:cubicBezTo>
                    <a:pt x="7315" y="9856"/>
                    <a:pt x="7627" y="9628"/>
                    <a:pt x="7993" y="9477"/>
                  </a:cubicBezTo>
                  <a:lnTo>
                    <a:pt x="8347" y="9330"/>
                  </a:lnTo>
                  <a:close/>
                  <a:moveTo>
                    <a:pt x="45177" y="9361"/>
                  </a:moveTo>
                  <a:lnTo>
                    <a:pt x="45573" y="9501"/>
                  </a:lnTo>
                  <a:cubicBezTo>
                    <a:pt x="45949" y="9634"/>
                    <a:pt x="46278" y="9847"/>
                    <a:pt x="46243" y="9935"/>
                  </a:cubicBezTo>
                  <a:lnTo>
                    <a:pt x="46161" y="10127"/>
                  </a:lnTo>
                  <a:cubicBezTo>
                    <a:pt x="46152" y="10151"/>
                    <a:pt x="46117" y="10161"/>
                    <a:pt x="46064" y="10161"/>
                  </a:cubicBezTo>
                  <a:cubicBezTo>
                    <a:pt x="45923" y="10161"/>
                    <a:pt x="45652" y="10083"/>
                    <a:pt x="45392" y="9956"/>
                  </a:cubicBezTo>
                  <a:lnTo>
                    <a:pt x="45008" y="9771"/>
                  </a:lnTo>
                  <a:cubicBezTo>
                    <a:pt x="45078" y="9642"/>
                    <a:pt x="45136" y="9505"/>
                    <a:pt x="45177" y="9361"/>
                  </a:cubicBezTo>
                  <a:close/>
                  <a:moveTo>
                    <a:pt x="10239" y="7010"/>
                  </a:moveTo>
                  <a:cubicBezTo>
                    <a:pt x="11145" y="7010"/>
                    <a:pt x="11879" y="7745"/>
                    <a:pt x="11879" y="8652"/>
                  </a:cubicBezTo>
                  <a:cubicBezTo>
                    <a:pt x="11879" y="9558"/>
                    <a:pt x="11145" y="10291"/>
                    <a:pt x="10239" y="10291"/>
                  </a:cubicBezTo>
                  <a:cubicBezTo>
                    <a:pt x="9333" y="10291"/>
                    <a:pt x="8598" y="9558"/>
                    <a:pt x="8598" y="8652"/>
                  </a:cubicBezTo>
                  <a:cubicBezTo>
                    <a:pt x="8598" y="7745"/>
                    <a:pt x="9333" y="7010"/>
                    <a:pt x="10239" y="7010"/>
                  </a:cubicBezTo>
                  <a:close/>
                  <a:moveTo>
                    <a:pt x="41360" y="9470"/>
                  </a:moveTo>
                  <a:cubicBezTo>
                    <a:pt x="41409" y="9613"/>
                    <a:pt x="41476" y="9748"/>
                    <a:pt x="41555" y="9874"/>
                  </a:cubicBezTo>
                  <a:lnTo>
                    <a:pt x="41227" y="10055"/>
                  </a:lnTo>
                  <a:cubicBezTo>
                    <a:pt x="40960" y="10202"/>
                    <a:pt x="40678" y="10298"/>
                    <a:pt x="40540" y="10298"/>
                  </a:cubicBezTo>
                  <a:cubicBezTo>
                    <a:pt x="40497" y="10298"/>
                    <a:pt x="40468" y="10289"/>
                    <a:pt x="40458" y="10269"/>
                  </a:cubicBezTo>
                  <a:lnTo>
                    <a:pt x="40367" y="10079"/>
                  </a:lnTo>
                  <a:cubicBezTo>
                    <a:pt x="40326" y="9994"/>
                    <a:pt x="40639" y="9768"/>
                    <a:pt x="41006" y="9617"/>
                  </a:cubicBezTo>
                  <a:lnTo>
                    <a:pt x="41360" y="9470"/>
                  </a:lnTo>
                  <a:close/>
                  <a:moveTo>
                    <a:pt x="43251" y="7150"/>
                  </a:moveTo>
                  <a:cubicBezTo>
                    <a:pt x="44157" y="7150"/>
                    <a:pt x="44892" y="7885"/>
                    <a:pt x="44892" y="8791"/>
                  </a:cubicBezTo>
                  <a:cubicBezTo>
                    <a:pt x="44890" y="9697"/>
                    <a:pt x="44157" y="10431"/>
                    <a:pt x="43251" y="10431"/>
                  </a:cubicBezTo>
                  <a:cubicBezTo>
                    <a:pt x="42345" y="10431"/>
                    <a:pt x="41610" y="9697"/>
                    <a:pt x="41610" y="8791"/>
                  </a:cubicBezTo>
                  <a:cubicBezTo>
                    <a:pt x="41610" y="7885"/>
                    <a:pt x="42345" y="7150"/>
                    <a:pt x="43251" y="7150"/>
                  </a:cubicBezTo>
                  <a:close/>
                  <a:moveTo>
                    <a:pt x="9559" y="10550"/>
                  </a:moveTo>
                  <a:lnTo>
                    <a:pt x="9559" y="10550"/>
                  </a:lnTo>
                  <a:cubicBezTo>
                    <a:pt x="9576" y="10555"/>
                    <a:pt x="9593" y="10561"/>
                    <a:pt x="9609" y="10567"/>
                  </a:cubicBezTo>
                  <a:cubicBezTo>
                    <a:pt x="9592" y="10561"/>
                    <a:pt x="9576" y="10555"/>
                    <a:pt x="9559" y="10550"/>
                  </a:cubicBezTo>
                  <a:close/>
                  <a:moveTo>
                    <a:pt x="11887" y="9806"/>
                  </a:moveTo>
                  <a:lnTo>
                    <a:pt x="12214" y="10064"/>
                  </a:lnTo>
                  <a:cubicBezTo>
                    <a:pt x="12526" y="10311"/>
                    <a:pt x="12769" y="10620"/>
                    <a:pt x="12707" y="10690"/>
                  </a:cubicBezTo>
                  <a:lnTo>
                    <a:pt x="12569" y="10847"/>
                  </a:lnTo>
                  <a:cubicBezTo>
                    <a:pt x="12560" y="10856"/>
                    <a:pt x="12547" y="10861"/>
                    <a:pt x="12529" y="10861"/>
                  </a:cubicBezTo>
                  <a:cubicBezTo>
                    <a:pt x="12417" y="10861"/>
                    <a:pt x="12138" y="10678"/>
                    <a:pt x="11894" y="10437"/>
                  </a:cubicBezTo>
                  <a:lnTo>
                    <a:pt x="11595" y="10140"/>
                  </a:lnTo>
                  <a:cubicBezTo>
                    <a:pt x="11704" y="10041"/>
                    <a:pt x="11803" y="9928"/>
                    <a:pt x="11887" y="9806"/>
                  </a:cubicBezTo>
                  <a:close/>
                  <a:moveTo>
                    <a:pt x="8669" y="9909"/>
                  </a:moveTo>
                  <a:cubicBezTo>
                    <a:pt x="8762" y="10027"/>
                    <a:pt x="8868" y="10133"/>
                    <a:pt x="8984" y="10226"/>
                  </a:cubicBezTo>
                  <a:lnTo>
                    <a:pt x="8728" y="10509"/>
                  </a:lnTo>
                  <a:cubicBezTo>
                    <a:pt x="8492" y="10768"/>
                    <a:pt x="8213" y="10970"/>
                    <a:pt x="8103" y="10970"/>
                  </a:cubicBezTo>
                  <a:cubicBezTo>
                    <a:pt x="8088" y="10970"/>
                    <a:pt x="8076" y="10966"/>
                    <a:pt x="8068" y="10958"/>
                  </a:cubicBezTo>
                  <a:lnTo>
                    <a:pt x="7923" y="10808"/>
                  </a:lnTo>
                  <a:cubicBezTo>
                    <a:pt x="7858" y="10742"/>
                    <a:pt x="8079" y="10427"/>
                    <a:pt x="8378" y="10165"/>
                  </a:cubicBezTo>
                  <a:lnTo>
                    <a:pt x="8669" y="9909"/>
                  </a:lnTo>
                  <a:close/>
                  <a:moveTo>
                    <a:pt x="44899" y="9946"/>
                  </a:moveTo>
                  <a:lnTo>
                    <a:pt x="45225" y="10203"/>
                  </a:lnTo>
                  <a:cubicBezTo>
                    <a:pt x="45538" y="10451"/>
                    <a:pt x="45781" y="10759"/>
                    <a:pt x="45719" y="10830"/>
                  </a:cubicBezTo>
                  <a:lnTo>
                    <a:pt x="45580" y="10987"/>
                  </a:lnTo>
                  <a:cubicBezTo>
                    <a:pt x="45572" y="10996"/>
                    <a:pt x="45558" y="11000"/>
                    <a:pt x="45541" y="11000"/>
                  </a:cubicBezTo>
                  <a:cubicBezTo>
                    <a:pt x="45430" y="11000"/>
                    <a:pt x="45150" y="10819"/>
                    <a:pt x="44906" y="10577"/>
                  </a:cubicBezTo>
                  <a:lnTo>
                    <a:pt x="44606" y="10280"/>
                  </a:lnTo>
                  <a:cubicBezTo>
                    <a:pt x="44715" y="10179"/>
                    <a:pt x="44814" y="10068"/>
                    <a:pt x="44899" y="9946"/>
                  </a:cubicBezTo>
                  <a:close/>
                  <a:moveTo>
                    <a:pt x="41680" y="10049"/>
                  </a:moveTo>
                  <a:cubicBezTo>
                    <a:pt x="41774" y="10165"/>
                    <a:pt x="41880" y="10273"/>
                    <a:pt x="41996" y="10366"/>
                  </a:cubicBezTo>
                  <a:lnTo>
                    <a:pt x="41740" y="10649"/>
                  </a:lnTo>
                  <a:cubicBezTo>
                    <a:pt x="41504" y="10908"/>
                    <a:pt x="41225" y="11109"/>
                    <a:pt x="41116" y="11109"/>
                  </a:cubicBezTo>
                  <a:cubicBezTo>
                    <a:pt x="41100" y="11109"/>
                    <a:pt x="41088" y="11105"/>
                    <a:pt x="41080" y="11097"/>
                  </a:cubicBezTo>
                  <a:lnTo>
                    <a:pt x="40934" y="10948"/>
                  </a:lnTo>
                  <a:cubicBezTo>
                    <a:pt x="40869" y="10882"/>
                    <a:pt x="41091" y="10567"/>
                    <a:pt x="41389" y="10304"/>
                  </a:cubicBezTo>
                  <a:lnTo>
                    <a:pt x="41680" y="10049"/>
                  </a:lnTo>
                  <a:close/>
                  <a:moveTo>
                    <a:pt x="11434" y="10273"/>
                  </a:moveTo>
                  <a:lnTo>
                    <a:pt x="11657" y="10618"/>
                  </a:lnTo>
                  <a:cubicBezTo>
                    <a:pt x="11875" y="10953"/>
                    <a:pt x="12005" y="11323"/>
                    <a:pt x="11923" y="11370"/>
                  </a:cubicBezTo>
                  <a:lnTo>
                    <a:pt x="11742" y="11473"/>
                  </a:lnTo>
                  <a:cubicBezTo>
                    <a:pt x="11736" y="11476"/>
                    <a:pt x="11729" y="11478"/>
                    <a:pt x="11722" y="11478"/>
                  </a:cubicBezTo>
                  <a:cubicBezTo>
                    <a:pt x="11625" y="11478"/>
                    <a:pt x="11400" y="11199"/>
                    <a:pt x="11236" y="10868"/>
                  </a:cubicBezTo>
                  <a:lnTo>
                    <a:pt x="11049" y="10497"/>
                  </a:lnTo>
                  <a:cubicBezTo>
                    <a:pt x="11186" y="10437"/>
                    <a:pt x="11315" y="10360"/>
                    <a:pt x="11434" y="10273"/>
                  </a:cubicBezTo>
                  <a:close/>
                  <a:moveTo>
                    <a:pt x="9158" y="10352"/>
                  </a:moveTo>
                  <a:cubicBezTo>
                    <a:pt x="9284" y="10432"/>
                    <a:pt x="9418" y="10499"/>
                    <a:pt x="9559" y="10550"/>
                  </a:cubicBezTo>
                  <a:lnTo>
                    <a:pt x="9405" y="10905"/>
                  </a:lnTo>
                  <a:cubicBezTo>
                    <a:pt x="9257" y="11248"/>
                    <a:pt x="9039" y="11546"/>
                    <a:pt x="8943" y="11546"/>
                  </a:cubicBezTo>
                  <a:cubicBezTo>
                    <a:pt x="8937" y="11546"/>
                    <a:pt x="8931" y="11545"/>
                    <a:pt x="8926" y="11542"/>
                  </a:cubicBezTo>
                  <a:lnTo>
                    <a:pt x="8740" y="11449"/>
                  </a:lnTo>
                  <a:cubicBezTo>
                    <a:pt x="8656" y="11406"/>
                    <a:pt x="8765" y="11036"/>
                    <a:pt x="8963" y="10693"/>
                  </a:cubicBezTo>
                  <a:lnTo>
                    <a:pt x="9158" y="10352"/>
                  </a:lnTo>
                  <a:close/>
                  <a:moveTo>
                    <a:pt x="44445" y="10413"/>
                  </a:moveTo>
                  <a:lnTo>
                    <a:pt x="44669" y="10758"/>
                  </a:lnTo>
                  <a:cubicBezTo>
                    <a:pt x="44886" y="11093"/>
                    <a:pt x="45016" y="11463"/>
                    <a:pt x="44934" y="11510"/>
                  </a:cubicBezTo>
                  <a:lnTo>
                    <a:pt x="44753" y="11613"/>
                  </a:lnTo>
                  <a:cubicBezTo>
                    <a:pt x="44748" y="11616"/>
                    <a:pt x="44741" y="11618"/>
                    <a:pt x="44734" y="11618"/>
                  </a:cubicBezTo>
                  <a:cubicBezTo>
                    <a:pt x="44637" y="11618"/>
                    <a:pt x="44412" y="11338"/>
                    <a:pt x="44247" y="11008"/>
                  </a:cubicBezTo>
                  <a:lnTo>
                    <a:pt x="44062" y="10636"/>
                  </a:lnTo>
                  <a:cubicBezTo>
                    <a:pt x="44198" y="10577"/>
                    <a:pt x="44326" y="10500"/>
                    <a:pt x="44445" y="10413"/>
                  </a:cubicBezTo>
                  <a:close/>
                  <a:moveTo>
                    <a:pt x="42170" y="10492"/>
                  </a:moveTo>
                  <a:cubicBezTo>
                    <a:pt x="42295" y="10571"/>
                    <a:pt x="42430" y="10637"/>
                    <a:pt x="42571" y="10690"/>
                  </a:cubicBezTo>
                  <a:lnTo>
                    <a:pt x="42417" y="11044"/>
                  </a:lnTo>
                  <a:cubicBezTo>
                    <a:pt x="42268" y="11388"/>
                    <a:pt x="42051" y="11686"/>
                    <a:pt x="41955" y="11686"/>
                  </a:cubicBezTo>
                  <a:cubicBezTo>
                    <a:pt x="41949" y="11686"/>
                    <a:pt x="41943" y="11685"/>
                    <a:pt x="41938" y="11682"/>
                  </a:cubicBezTo>
                  <a:lnTo>
                    <a:pt x="41751" y="11587"/>
                  </a:lnTo>
                  <a:cubicBezTo>
                    <a:pt x="41668" y="11546"/>
                    <a:pt x="41777" y="11176"/>
                    <a:pt x="41974" y="10831"/>
                  </a:cubicBezTo>
                  <a:lnTo>
                    <a:pt x="42170" y="10492"/>
                  </a:lnTo>
                  <a:close/>
                  <a:moveTo>
                    <a:pt x="10854" y="10571"/>
                  </a:moveTo>
                  <a:lnTo>
                    <a:pt x="10953" y="10963"/>
                  </a:lnTo>
                  <a:cubicBezTo>
                    <a:pt x="11049" y="11350"/>
                    <a:pt x="11055" y="11743"/>
                    <a:pt x="10962" y="11760"/>
                  </a:cubicBezTo>
                  <a:lnTo>
                    <a:pt x="10757" y="11799"/>
                  </a:lnTo>
                  <a:cubicBezTo>
                    <a:pt x="10754" y="11800"/>
                    <a:pt x="10752" y="11800"/>
                    <a:pt x="10750" y="11800"/>
                  </a:cubicBezTo>
                  <a:cubicBezTo>
                    <a:pt x="10658" y="11800"/>
                    <a:pt x="10524" y="11448"/>
                    <a:pt x="10472" y="11064"/>
                  </a:cubicBezTo>
                  <a:lnTo>
                    <a:pt x="10417" y="10660"/>
                  </a:lnTo>
                  <a:cubicBezTo>
                    <a:pt x="10569" y="10646"/>
                    <a:pt x="10714" y="10616"/>
                    <a:pt x="10854" y="10571"/>
                  </a:cubicBezTo>
                  <a:close/>
                  <a:moveTo>
                    <a:pt x="9763" y="10611"/>
                  </a:moveTo>
                  <a:cubicBezTo>
                    <a:pt x="9916" y="10647"/>
                    <a:pt x="10075" y="10667"/>
                    <a:pt x="10239" y="10667"/>
                  </a:cubicBezTo>
                  <a:lnTo>
                    <a:pt x="10207" y="10667"/>
                  </a:lnTo>
                  <a:lnTo>
                    <a:pt x="10174" y="11061"/>
                  </a:lnTo>
                  <a:cubicBezTo>
                    <a:pt x="10142" y="11453"/>
                    <a:pt x="10023" y="11819"/>
                    <a:pt x="9931" y="11819"/>
                  </a:cubicBezTo>
                  <a:cubicBezTo>
                    <a:pt x="9929" y="11819"/>
                    <a:pt x="9927" y="11819"/>
                    <a:pt x="9925" y="11819"/>
                  </a:cubicBezTo>
                  <a:lnTo>
                    <a:pt x="9719" y="11791"/>
                  </a:lnTo>
                  <a:cubicBezTo>
                    <a:pt x="9626" y="11778"/>
                    <a:pt x="9610" y="11392"/>
                    <a:pt x="9687" y="11002"/>
                  </a:cubicBezTo>
                  <a:lnTo>
                    <a:pt x="9763" y="10611"/>
                  </a:lnTo>
                  <a:close/>
                  <a:moveTo>
                    <a:pt x="43866" y="10711"/>
                  </a:moveTo>
                  <a:lnTo>
                    <a:pt x="43965" y="11102"/>
                  </a:lnTo>
                  <a:cubicBezTo>
                    <a:pt x="44062" y="11490"/>
                    <a:pt x="44066" y="11881"/>
                    <a:pt x="43973" y="11900"/>
                  </a:cubicBezTo>
                  <a:lnTo>
                    <a:pt x="43768" y="11939"/>
                  </a:lnTo>
                  <a:cubicBezTo>
                    <a:pt x="43766" y="11940"/>
                    <a:pt x="43764" y="11940"/>
                    <a:pt x="43762" y="11940"/>
                  </a:cubicBezTo>
                  <a:cubicBezTo>
                    <a:pt x="43670" y="11940"/>
                    <a:pt x="43537" y="11588"/>
                    <a:pt x="43484" y="11203"/>
                  </a:cubicBezTo>
                  <a:lnTo>
                    <a:pt x="43429" y="10800"/>
                  </a:lnTo>
                  <a:cubicBezTo>
                    <a:pt x="43580" y="10786"/>
                    <a:pt x="43726" y="10756"/>
                    <a:pt x="43866" y="10711"/>
                  </a:cubicBezTo>
                  <a:close/>
                  <a:moveTo>
                    <a:pt x="42774" y="10750"/>
                  </a:moveTo>
                  <a:cubicBezTo>
                    <a:pt x="42927" y="10787"/>
                    <a:pt x="43087" y="10807"/>
                    <a:pt x="43251" y="10807"/>
                  </a:cubicBezTo>
                  <a:lnTo>
                    <a:pt x="43218" y="10807"/>
                  </a:lnTo>
                  <a:lnTo>
                    <a:pt x="43186" y="11201"/>
                  </a:lnTo>
                  <a:cubicBezTo>
                    <a:pt x="43154" y="11592"/>
                    <a:pt x="43034" y="11959"/>
                    <a:pt x="42942" y="11959"/>
                  </a:cubicBezTo>
                  <a:cubicBezTo>
                    <a:pt x="42940" y="11959"/>
                    <a:pt x="42939" y="11959"/>
                    <a:pt x="42937" y="11959"/>
                  </a:cubicBezTo>
                  <a:lnTo>
                    <a:pt x="42731" y="11931"/>
                  </a:lnTo>
                  <a:cubicBezTo>
                    <a:pt x="42637" y="11917"/>
                    <a:pt x="42622" y="11532"/>
                    <a:pt x="42698" y="11142"/>
                  </a:cubicBezTo>
                  <a:lnTo>
                    <a:pt x="42774" y="10750"/>
                  </a:lnTo>
                  <a:close/>
                  <a:moveTo>
                    <a:pt x="10263" y="5143"/>
                  </a:moveTo>
                  <a:cubicBezTo>
                    <a:pt x="8320" y="5143"/>
                    <a:pt x="6745" y="6718"/>
                    <a:pt x="6745" y="8661"/>
                  </a:cubicBezTo>
                  <a:cubicBezTo>
                    <a:pt x="6745" y="10603"/>
                    <a:pt x="8320" y="12180"/>
                    <a:pt x="10263" y="12180"/>
                  </a:cubicBezTo>
                  <a:cubicBezTo>
                    <a:pt x="12207" y="12180"/>
                    <a:pt x="13781" y="10603"/>
                    <a:pt x="13781" y="8661"/>
                  </a:cubicBezTo>
                  <a:cubicBezTo>
                    <a:pt x="13781" y="6718"/>
                    <a:pt x="12207" y="5143"/>
                    <a:pt x="10263" y="5143"/>
                  </a:cubicBezTo>
                  <a:close/>
                  <a:moveTo>
                    <a:pt x="43275" y="5283"/>
                  </a:moveTo>
                  <a:cubicBezTo>
                    <a:pt x="41331" y="5283"/>
                    <a:pt x="39757" y="6858"/>
                    <a:pt x="39757" y="8801"/>
                  </a:cubicBezTo>
                  <a:cubicBezTo>
                    <a:pt x="39757" y="10743"/>
                    <a:pt x="41333" y="12318"/>
                    <a:pt x="43275" y="12318"/>
                  </a:cubicBezTo>
                  <a:cubicBezTo>
                    <a:pt x="45218" y="12318"/>
                    <a:pt x="46793" y="10743"/>
                    <a:pt x="46793" y="8801"/>
                  </a:cubicBezTo>
                  <a:cubicBezTo>
                    <a:pt x="46793" y="6858"/>
                    <a:pt x="45218" y="5283"/>
                    <a:pt x="43275" y="528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8"/>
            <p:cNvSpPr/>
            <p:nvPr/>
          </p:nvSpPr>
          <p:spPr>
            <a:xfrm>
              <a:off x="5045121" y="2014492"/>
              <a:ext cx="1645988" cy="38993"/>
            </a:xfrm>
            <a:custGeom>
              <a:avLst/>
              <a:gdLst/>
              <a:ahLst/>
              <a:cxnLst/>
              <a:rect l="l" t="t" r="r" b="b"/>
              <a:pathLst>
                <a:path w="28198" h="668" extrusionOk="0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cubicBezTo>
                    <a:pt x="0" y="517"/>
                    <a:pt x="150" y="667"/>
                    <a:pt x="334" y="667"/>
                  </a:cubicBezTo>
                  <a:lnTo>
                    <a:pt x="27865" y="667"/>
                  </a:lnTo>
                  <a:cubicBezTo>
                    <a:pt x="28048" y="667"/>
                    <a:pt x="28198" y="517"/>
                    <a:pt x="28198" y="334"/>
                  </a:cubicBezTo>
                  <a:cubicBezTo>
                    <a:pt x="28198" y="150"/>
                    <a:pt x="28048" y="0"/>
                    <a:pt x="27865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68"/>
            <p:cNvSpPr/>
            <p:nvPr/>
          </p:nvSpPr>
          <p:spPr>
            <a:xfrm>
              <a:off x="5016402" y="1629759"/>
              <a:ext cx="1656787" cy="401428"/>
            </a:xfrm>
            <a:custGeom>
              <a:avLst/>
              <a:gdLst/>
              <a:ahLst/>
              <a:cxnLst/>
              <a:rect l="l" t="t" r="r" b="b"/>
              <a:pathLst>
                <a:path w="28383" h="6877" extrusionOk="0">
                  <a:moveTo>
                    <a:pt x="13720" y="1"/>
                  </a:moveTo>
                  <a:cubicBezTo>
                    <a:pt x="11166" y="1"/>
                    <a:pt x="8907" y="60"/>
                    <a:pt x="7879" y="238"/>
                  </a:cubicBezTo>
                  <a:cubicBezTo>
                    <a:pt x="4795" y="772"/>
                    <a:pt x="672" y="5483"/>
                    <a:pt x="672" y="5483"/>
                  </a:cubicBezTo>
                  <a:cubicBezTo>
                    <a:pt x="0" y="6342"/>
                    <a:pt x="225" y="6717"/>
                    <a:pt x="495" y="6877"/>
                  </a:cubicBezTo>
                  <a:cubicBezTo>
                    <a:pt x="519" y="6717"/>
                    <a:pt x="658" y="6591"/>
                    <a:pt x="826" y="6591"/>
                  </a:cubicBezTo>
                  <a:lnTo>
                    <a:pt x="1405" y="6591"/>
                  </a:lnTo>
                  <a:cubicBezTo>
                    <a:pt x="1391" y="6519"/>
                    <a:pt x="1397" y="6433"/>
                    <a:pt x="1434" y="6332"/>
                  </a:cubicBezTo>
                  <a:cubicBezTo>
                    <a:pt x="1631" y="5792"/>
                    <a:pt x="6224" y="1606"/>
                    <a:pt x="7654" y="919"/>
                  </a:cubicBezTo>
                  <a:cubicBezTo>
                    <a:pt x="7779" y="858"/>
                    <a:pt x="7916" y="827"/>
                    <a:pt x="8053" y="827"/>
                  </a:cubicBezTo>
                  <a:lnTo>
                    <a:pt x="13931" y="827"/>
                  </a:lnTo>
                  <a:cubicBezTo>
                    <a:pt x="14279" y="827"/>
                    <a:pt x="14582" y="1021"/>
                    <a:pt x="14740" y="1309"/>
                  </a:cubicBezTo>
                  <a:cubicBezTo>
                    <a:pt x="14805" y="1426"/>
                    <a:pt x="14845" y="1561"/>
                    <a:pt x="14853" y="1703"/>
                  </a:cubicBezTo>
                  <a:cubicBezTo>
                    <a:pt x="14860" y="1821"/>
                    <a:pt x="14864" y="1955"/>
                    <a:pt x="14864" y="2106"/>
                  </a:cubicBezTo>
                  <a:lnTo>
                    <a:pt x="14864" y="6067"/>
                  </a:lnTo>
                  <a:cubicBezTo>
                    <a:pt x="14864" y="6262"/>
                    <a:pt x="14804" y="6441"/>
                    <a:pt x="14702" y="6591"/>
                  </a:cubicBezTo>
                  <a:lnTo>
                    <a:pt x="16415" y="6591"/>
                  </a:lnTo>
                  <a:cubicBezTo>
                    <a:pt x="16373" y="6505"/>
                    <a:pt x="16347" y="6409"/>
                    <a:pt x="16343" y="6307"/>
                  </a:cubicBezTo>
                  <a:cubicBezTo>
                    <a:pt x="16341" y="6297"/>
                    <a:pt x="16341" y="6286"/>
                    <a:pt x="16341" y="6274"/>
                  </a:cubicBezTo>
                  <a:lnTo>
                    <a:pt x="16341" y="1546"/>
                  </a:lnTo>
                  <a:cubicBezTo>
                    <a:pt x="16341" y="1149"/>
                    <a:pt x="16661" y="827"/>
                    <a:pt x="17057" y="827"/>
                  </a:cubicBezTo>
                  <a:lnTo>
                    <a:pt x="23747" y="827"/>
                  </a:lnTo>
                  <a:lnTo>
                    <a:pt x="23747" y="6591"/>
                  </a:lnTo>
                  <a:lnTo>
                    <a:pt x="24501" y="6591"/>
                  </a:lnTo>
                  <a:lnTo>
                    <a:pt x="24501" y="1186"/>
                  </a:lnTo>
                  <a:lnTo>
                    <a:pt x="25293" y="2423"/>
                  </a:lnTo>
                  <a:lnTo>
                    <a:pt x="26952" y="5012"/>
                  </a:lnTo>
                  <a:cubicBezTo>
                    <a:pt x="27027" y="5128"/>
                    <a:pt x="27067" y="5264"/>
                    <a:pt x="27067" y="5402"/>
                  </a:cubicBezTo>
                  <a:lnTo>
                    <a:pt x="27067" y="6274"/>
                  </a:lnTo>
                  <a:cubicBezTo>
                    <a:pt x="27067" y="6389"/>
                    <a:pt x="27040" y="6496"/>
                    <a:pt x="26993" y="6591"/>
                  </a:cubicBezTo>
                  <a:lnTo>
                    <a:pt x="28356" y="6591"/>
                  </a:lnTo>
                  <a:cubicBezTo>
                    <a:pt x="28366" y="6591"/>
                    <a:pt x="28374" y="6593"/>
                    <a:pt x="28383" y="6593"/>
                  </a:cubicBezTo>
                  <a:cubicBezTo>
                    <a:pt x="28237" y="4037"/>
                    <a:pt x="27219" y="2344"/>
                    <a:pt x="26359" y="1353"/>
                  </a:cubicBezTo>
                  <a:cubicBezTo>
                    <a:pt x="25748" y="649"/>
                    <a:pt x="24829" y="226"/>
                    <a:pt x="23847" y="194"/>
                  </a:cubicBezTo>
                  <a:cubicBezTo>
                    <a:pt x="21748" y="125"/>
                    <a:pt x="17423" y="1"/>
                    <a:pt x="13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68"/>
            <p:cNvSpPr/>
            <p:nvPr/>
          </p:nvSpPr>
          <p:spPr>
            <a:xfrm>
              <a:off x="4957971" y="1598238"/>
              <a:ext cx="2063643" cy="1155776"/>
            </a:xfrm>
            <a:custGeom>
              <a:avLst/>
              <a:gdLst/>
              <a:ahLst/>
              <a:cxnLst/>
              <a:rect l="l" t="t" r="r" b="b"/>
              <a:pathLst>
                <a:path w="35353" h="19800" extrusionOk="0">
                  <a:moveTo>
                    <a:pt x="31111" y="1083"/>
                  </a:moveTo>
                  <a:cubicBezTo>
                    <a:pt x="31100" y="1091"/>
                    <a:pt x="30823" y="1303"/>
                    <a:pt x="30594" y="1777"/>
                  </a:cubicBezTo>
                  <a:cubicBezTo>
                    <a:pt x="30385" y="2211"/>
                    <a:pt x="30180" y="2957"/>
                    <a:pt x="30397" y="4043"/>
                  </a:cubicBezTo>
                  <a:cubicBezTo>
                    <a:pt x="30591" y="5015"/>
                    <a:pt x="31170" y="6002"/>
                    <a:pt x="31983" y="6751"/>
                  </a:cubicBezTo>
                  <a:cubicBezTo>
                    <a:pt x="32722" y="7429"/>
                    <a:pt x="33565" y="7827"/>
                    <a:pt x="34259" y="7827"/>
                  </a:cubicBezTo>
                  <a:cubicBezTo>
                    <a:pt x="34291" y="7827"/>
                    <a:pt x="34325" y="7825"/>
                    <a:pt x="34358" y="7824"/>
                  </a:cubicBezTo>
                  <a:lnTo>
                    <a:pt x="34355" y="7773"/>
                  </a:lnTo>
                  <a:cubicBezTo>
                    <a:pt x="34317" y="7776"/>
                    <a:pt x="34280" y="7777"/>
                    <a:pt x="34242" y="7777"/>
                  </a:cubicBezTo>
                  <a:cubicBezTo>
                    <a:pt x="32590" y="7776"/>
                    <a:pt x="30792" y="5757"/>
                    <a:pt x="30447" y="4033"/>
                  </a:cubicBezTo>
                  <a:cubicBezTo>
                    <a:pt x="30035" y="1986"/>
                    <a:pt x="31131" y="1131"/>
                    <a:pt x="31142" y="1122"/>
                  </a:cubicBezTo>
                  <a:lnTo>
                    <a:pt x="31111" y="1083"/>
                  </a:lnTo>
                  <a:close/>
                  <a:moveTo>
                    <a:pt x="3845" y="5365"/>
                  </a:moveTo>
                  <a:cubicBezTo>
                    <a:pt x="3811" y="5365"/>
                    <a:pt x="3776" y="5368"/>
                    <a:pt x="3741" y="5373"/>
                  </a:cubicBezTo>
                  <a:cubicBezTo>
                    <a:pt x="2016" y="5629"/>
                    <a:pt x="1845" y="6677"/>
                    <a:pt x="1835" y="7014"/>
                  </a:cubicBezTo>
                  <a:cubicBezTo>
                    <a:pt x="1832" y="7070"/>
                    <a:pt x="1838" y="7128"/>
                    <a:pt x="1851" y="7185"/>
                  </a:cubicBezTo>
                  <a:cubicBezTo>
                    <a:pt x="2121" y="8391"/>
                    <a:pt x="3040" y="8774"/>
                    <a:pt x="3734" y="8888"/>
                  </a:cubicBezTo>
                  <a:cubicBezTo>
                    <a:pt x="3772" y="8894"/>
                    <a:pt x="3811" y="8897"/>
                    <a:pt x="3848" y="8897"/>
                  </a:cubicBezTo>
                  <a:cubicBezTo>
                    <a:pt x="4240" y="8897"/>
                    <a:pt x="4569" y="8575"/>
                    <a:pt x="4569" y="8169"/>
                  </a:cubicBezTo>
                  <a:lnTo>
                    <a:pt x="4569" y="6094"/>
                  </a:lnTo>
                  <a:cubicBezTo>
                    <a:pt x="4569" y="5687"/>
                    <a:pt x="4238" y="5365"/>
                    <a:pt x="3845" y="5365"/>
                  </a:cubicBezTo>
                  <a:close/>
                  <a:moveTo>
                    <a:pt x="33457" y="7947"/>
                  </a:moveTo>
                  <a:cubicBezTo>
                    <a:pt x="33154" y="7947"/>
                    <a:pt x="32891" y="8163"/>
                    <a:pt x="32837" y="8463"/>
                  </a:cubicBezTo>
                  <a:cubicBezTo>
                    <a:pt x="32725" y="9086"/>
                    <a:pt x="32669" y="10084"/>
                    <a:pt x="33366" y="10376"/>
                  </a:cubicBezTo>
                  <a:cubicBezTo>
                    <a:pt x="34403" y="10812"/>
                    <a:pt x="35353" y="11210"/>
                    <a:pt x="35353" y="11210"/>
                  </a:cubicBezTo>
                  <a:cubicBezTo>
                    <a:pt x="35353" y="11210"/>
                    <a:pt x="35138" y="8929"/>
                    <a:pt x="34420" y="7947"/>
                  </a:cubicBezTo>
                  <a:close/>
                  <a:moveTo>
                    <a:pt x="16366" y="102"/>
                  </a:moveTo>
                  <a:lnTo>
                    <a:pt x="16366" y="19700"/>
                  </a:lnTo>
                  <a:lnTo>
                    <a:pt x="1741" y="19700"/>
                  </a:lnTo>
                  <a:cubicBezTo>
                    <a:pt x="1879" y="19164"/>
                    <a:pt x="2737" y="15417"/>
                    <a:pt x="336" y="13229"/>
                  </a:cubicBezTo>
                  <a:cubicBezTo>
                    <a:pt x="187" y="13093"/>
                    <a:pt x="101" y="12904"/>
                    <a:pt x="101" y="12707"/>
                  </a:cubicBezTo>
                  <a:lnTo>
                    <a:pt x="101" y="7753"/>
                  </a:lnTo>
                  <a:cubicBezTo>
                    <a:pt x="101" y="7359"/>
                    <a:pt x="248" y="6980"/>
                    <a:pt x="514" y="6689"/>
                  </a:cubicBezTo>
                  <a:cubicBezTo>
                    <a:pt x="1797" y="5281"/>
                    <a:pt x="6209" y="646"/>
                    <a:pt x="9086" y="102"/>
                  </a:cubicBezTo>
                  <a:close/>
                  <a:moveTo>
                    <a:pt x="24574" y="102"/>
                  </a:moveTo>
                  <a:cubicBezTo>
                    <a:pt x="24735" y="102"/>
                    <a:pt x="25698" y="131"/>
                    <a:pt x="26748" y="845"/>
                  </a:cubicBezTo>
                  <a:cubicBezTo>
                    <a:pt x="28666" y="2151"/>
                    <a:pt x="29395" y="4696"/>
                    <a:pt x="29669" y="6601"/>
                  </a:cubicBezTo>
                  <a:lnTo>
                    <a:pt x="29969" y="8735"/>
                  </a:lnTo>
                  <a:lnTo>
                    <a:pt x="29969" y="10419"/>
                  </a:lnTo>
                  <a:cubicBezTo>
                    <a:pt x="29969" y="11031"/>
                    <a:pt x="29534" y="11558"/>
                    <a:pt x="28933" y="11671"/>
                  </a:cubicBezTo>
                  <a:cubicBezTo>
                    <a:pt x="27678" y="11907"/>
                    <a:pt x="25959" y="12522"/>
                    <a:pt x="24890" y="14109"/>
                  </a:cubicBezTo>
                  <a:cubicBezTo>
                    <a:pt x="23953" y="15502"/>
                    <a:pt x="23710" y="17382"/>
                    <a:pt x="24169" y="19700"/>
                  </a:cubicBezTo>
                  <a:lnTo>
                    <a:pt x="16466" y="19700"/>
                  </a:lnTo>
                  <a:lnTo>
                    <a:pt x="16466" y="102"/>
                  </a:lnTo>
                  <a:lnTo>
                    <a:pt x="24551" y="102"/>
                  </a:lnTo>
                  <a:cubicBezTo>
                    <a:pt x="24552" y="102"/>
                    <a:pt x="24560" y="102"/>
                    <a:pt x="24574" y="102"/>
                  </a:cubicBezTo>
                  <a:close/>
                  <a:moveTo>
                    <a:pt x="24592" y="1"/>
                  </a:moveTo>
                  <a:cubicBezTo>
                    <a:pt x="24568" y="1"/>
                    <a:pt x="24553" y="1"/>
                    <a:pt x="24548" y="2"/>
                  </a:cubicBezTo>
                  <a:lnTo>
                    <a:pt x="16366" y="2"/>
                  </a:lnTo>
                  <a:lnTo>
                    <a:pt x="9078" y="3"/>
                  </a:lnTo>
                  <a:cubicBezTo>
                    <a:pt x="6159" y="553"/>
                    <a:pt x="1728" y="5207"/>
                    <a:pt x="439" y="6621"/>
                  </a:cubicBezTo>
                  <a:cubicBezTo>
                    <a:pt x="157" y="6932"/>
                    <a:pt x="1" y="7333"/>
                    <a:pt x="1" y="7753"/>
                  </a:cubicBezTo>
                  <a:lnTo>
                    <a:pt x="1" y="12707"/>
                  </a:lnTo>
                  <a:cubicBezTo>
                    <a:pt x="1" y="12932"/>
                    <a:pt x="98" y="13150"/>
                    <a:pt x="268" y="13304"/>
                  </a:cubicBezTo>
                  <a:cubicBezTo>
                    <a:pt x="2799" y="15610"/>
                    <a:pt x="1637" y="19695"/>
                    <a:pt x="1626" y="19736"/>
                  </a:cubicBezTo>
                  <a:lnTo>
                    <a:pt x="1608" y="19800"/>
                  </a:lnTo>
                  <a:lnTo>
                    <a:pt x="24291" y="19800"/>
                  </a:lnTo>
                  <a:lnTo>
                    <a:pt x="24280" y="19741"/>
                  </a:lnTo>
                  <a:cubicBezTo>
                    <a:pt x="23810" y="17423"/>
                    <a:pt x="24044" y="15547"/>
                    <a:pt x="24974" y="14164"/>
                  </a:cubicBezTo>
                  <a:cubicBezTo>
                    <a:pt x="26023" y="12607"/>
                    <a:pt x="27714" y="12003"/>
                    <a:pt x="28951" y="11770"/>
                  </a:cubicBezTo>
                  <a:cubicBezTo>
                    <a:pt x="29599" y="11649"/>
                    <a:pt x="30069" y="11080"/>
                    <a:pt x="30069" y="10419"/>
                  </a:cubicBezTo>
                  <a:lnTo>
                    <a:pt x="30069" y="8730"/>
                  </a:lnTo>
                  <a:lnTo>
                    <a:pt x="29770" y="6587"/>
                  </a:lnTo>
                  <a:cubicBezTo>
                    <a:pt x="29491" y="4660"/>
                    <a:pt x="28751" y="2084"/>
                    <a:pt x="26799" y="759"/>
                  </a:cubicBezTo>
                  <a:cubicBezTo>
                    <a:pt x="25749" y="47"/>
                    <a:pt x="24807" y="1"/>
                    <a:pt x="245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44" name="Google Shape;5144;p68"/>
            <p:cNvGrpSpPr/>
            <p:nvPr/>
          </p:nvGrpSpPr>
          <p:grpSpPr>
            <a:xfrm>
              <a:off x="3155185" y="379546"/>
              <a:ext cx="1447830" cy="2432453"/>
              <a:chOff x="6484504" y="1911584"/>
              <a:chExt cx="1935860" cy="3252377"/>
            </a:xfrm>
          </p:grpSpPr>
          <p:sp>
            <p:nvSpPr>
              <p:cNvPr id="5145" name="Google Shape;5145;p68"/>
              <p:cNvSpPr/>
              <p:nvPr/>
            </p:nvSpPr>
            <p:spPr>
              <a:xfrm>
                <a:off x="6836521" y="4915155"/>
                <a:ext cx="1052" cy="789"/>
              </a:xfrm>
              <a:custGeom>
                <a:avLst/>
                <a:gdLst/>
                <a:ahLst/>
                <a:cxnLst/>
                <a:rect l="l" t="t" r="r" b="b"/>
                <a:pathLst>
                  <a:path w="16" h="12" extrusionOk="0">
                    <a:moveTo>
                      <a:pt x="16" y="0"/>
                    </a:moveTo>
                    <a:cubicBezTo>
                      <a:pt x="13" y="2"/>
                      <a:pt x="9" y="4"/>
                      <a:pt x="6" y="7"/>
                    </a:cubicBezTo>
                    <a:lnTo>
                      <a:pt x="6" y="7"/>
                    </a:lnTo>
                    <a:cubicBezTo>
                      <a:pt x="10" y="4"/>
                      <a:pt x="13" y="2"/>
                      <a:pt x="16" y="0"/>
                    </a:cubicBezTo>
                    <a:close/>
                    <a:moveTo>
                      <a:pt x="6" y="7"/>
                    </a:moveTo>
                    <a:cubicBezTo>
                      <a:pt x="5" y="8"/>
                      <a:pt x="4" y="9"/>
                      <a:pt x="2" y="10"/>
                    </a:cubicBezTo>
                    <a:lnTo>
                      <a:pt x="2" y="10"/>
                    </a:lnTo>
                    <a:cubicBezTo>
                      <a:pt x="3" y="9"/>
                      <a:pt x="5" y="8"/>
                      <a:pt x="6" y="8"/>
                    </a:cubicBezTo>
                    <a:cubicBezTo>
                      <a:pt x="6" y="7"/>
                      <a:pt x="6" y="7"/>
                      <a:pt x="6" y="7"/>
                    </a:cubicBezTo>
                    <a:close/>
                    <a:moveTo>
                      <a:pt x="2" y="10"/>
                    </a:moveTo>
                    <a:cubicBezTo>
                      <a:pt x="1" y="11"/>
                      <a:pt x="1" y="11"/>
                      <a:pt x="0" y="12"/>
                    </a:cubicBezTo>
                    <a:cubicBezTo>
                      <a:pt x="1" y="11"/>
                      <a:pt x="1" y="11"/>
                      <a:pt x="2" y="10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68"/>
              <p:cNvSpPr/>
              <p:nvPr/>
            </p:nvSpPr>
            <p:spPr>
              <a:xfrm>
                <a:off x="6509150" y="2123411"/>
                <a:ext cx="1031685" cy="1838723"/>
              </a:xfrm>
              <a:custGeom>
                <a:avLst/>
                <a:gdLst/>
                <a:ahLst/>
                <a:cxnLst/>
                <a:rect l="l" t="t" r="r" b="b"/>
                <a:pathLst>
                  <a:path w="15697" h="27976" extrusionOk="0">
                    <a:moveTo>
                      <a:pt x="1131" y="0"/>
                    </a:moveTo>
                    <a:cubicBezTo>
                      <a:pt x="506" y="0"/>
                      <a:pt x="0" y="508"/>
                      <a:pt x="0" y="1132"/>
                    </a:cubicBezTo>
                    <a:lnTo>
                      <a:pt x="0" y="16614"/>
                    </a:lnTo>
                    <a:lnTo>
                      <a:pt x="0" y="27975"/>
                    </a:lnTo>
                    <a:lnTo>
                      <a:pt x="15697" y="27975"/>
                    </a:lnTo>
                    <a:lnTo>
                      <a:pt x="15697" y="1132"/>
                    </a:lnTo>
                    <a:cubicBezTo>
                      <a:pt x="15697" y="508"/>
                      <a:pt x="15189" y="0"/>
                      <a:pt x="145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68"/>
              <p:cNvSpPr/>
              <p:nvPr/>
            </p:nvSpPr>
            <p:spPr>
              <a:xfrm>
                <a:off x="6509150" y="3962031"/>
                <a:ext cx="1031685" cy="657447"/>
              </a:xfrm>
              <a:custGeom>
                <a:avLst/>
                <a:gdLst/>
                <a:ahLst/>
                <a:cxnLst/>
                <a:rect l="l" t="t" r="r" b="b"/>
                <a:pathLst>
                  <a:path w="15697" h="10003" extrusionOk="0">
                    <a:moveTo>
                      <a:pt x="0" y="0"/>
                    </a:moveTo>
                    <a:lnTo>
                      <a:pt x="0" y="8870"/>
                    </a:lnTo>
                    <a:cubicBezTo>
                      <a:pt x="0" y="9495"/>
                      <a:pt x="506" y="10002"/>
                      <a:pt x="1131" y="10002"/>
                    </a:cubicBezTo>
                    <a:lnTo>
                      <a:pt x="14565" y="10002"/>
                    </a:lnTo>
                    <a:cubicBezTo>
                      <a:pt x="15189" y="10002"/>
                      <a:pt x="15697" y="9495"/>
                      <a:pt x="15697" y="8870"/>
                    </a:cubicBezTo>
                    <a:lnTo>
                      <a:pt x="156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68"/>
              <p:cNvSpPr/>
              <p:nvPr/>
            </p:nvSpPr>
            <p:spPr>
              <a:xfrm>
                <a:off x="6620421" y="2278782"/>
                <a:ext cx="796390" cy="1368592"/>
              </a:xfrm>
              <a:custGeom>
                <a:avLst/>
                <a:gdLst/>
                <a:ahLst/>
                <a:cxnLst/>
                <a:rect l="l" t="t" r="r" b="b"/>
                <a:pathLst>
                  <a:path w="12117" h="20823" extrusionOk="0">
                    <a:moveTo>
                      <a:pt x="88" y="1"/>
                    </a:moveTo>
                    <a:cubicBezTo>
                      <a:pt x="40" y="1"/>
                      <a:pt x="0" y="40"/>
                      <a:pt x="0" y="88"/>
                    </a:cubicBezTo>
                    <a:lnTo>
                      <a:pt x="0" y="12755"/>
                    </a:lnTo>
                    <a:cubicBezTo>
                      <a:pt x="0" y="12803"/>
                      <a:pt x="40" y="12842"/>
                      <a:pt x="88" y="12842"/>
                    </a:cubicBezTo>
                    <a:lnTo>
                      <a:pt x="12028" y="12842"/>
                    </a:lnTo>
                    <a:cubicBezTo>
                      <a:pt x="12077" y="12842"/>
                      <a:pt x="12117" y="12803"/>
                      <a:pt x="12117" y="12755"/>
                    </a:cubicBezTo>
                    <a:lnTo>
                      <a:pt x="12117" y="88"/>
                    </a:lnTo>
                    <a:cubicBezTo>
                      <a:pt x="12117" y="40"/>
                      <a:pt x="12077" y="1"/>
                      <a:pt x="12028" y="1"/>
                    </a:cubicBezTo>
                    <a:close/>
                    <a:moveTo>
                      <a:pt x="29" y="13955"/>
                    </a:moveTo>
                    <a:cubicBezTo>
                      <a:pt x="13" y="13955"/>
                      <a:pt x="0" y="13967"/>
                      <a:pt x="0" y="13983"/>
                    </a:cubicBezTo>
                    <a:lnTo>
                      <a:pt x="0" y="15316"/>
                    </a:lnTo>
                    <a:cubicBezTo>
                      <a:pt x="0" y="15333"/>
                      <a:pt x="13" y="15345"/>
                      <a:pt x="29" y="15345"/>
                    </a:cubicBezTo>
                    <a:lnTo>
                      <a:pt x="12087" y="15345"/>
                    </a:lnTo>
                    <a:cubicBezTo>
                      <a:pt x="12104" y="15345"/>
                      <a:pt x="12117" y="15333"/>
                      <a:pt x="12117" y="15316"/>
                    </a:cubicBezTo>
                    <a:lnTo>
                      <a:pt x="12117" y="13983"/>
                    </a:lnTo>
                    <a:cubicBezTo>
                      <a:pt x="12117" y="13967"/>
                      <a:pt x="12104" y="13955"/>
                      <a:pt x="12087" y="13955"/>
                    </a:cubicBezTo>
                    <a:close/>
                    <a:moveTo>
                      <a:pt x="10" y="16625"/>
                    </a:moveTo>
                    <a:cubicBezTo>
                      <a:pt x="5" y="16625"/>
                      <a:pt x="0" y="16629"/>
                      <a:pt x="0" y="16636"/>
                    </a:cubicBezTo>
                    <a:lnTo>
                      <a:pt x="0" y="19883"/>
                    </a:lnTo>
                    <a:cubicBezTo>
                      <a:pt x="0" y="19888"/>
                      <a:pt x="5" y="19893"/>
                      <a:pt x="10" y="19893"/>
                    </a:cubicBezTo>
                    <a:lnTo>
                      <a:pt x="1041" y="19893"/>
                    </a:lnTo>
                    <a:cubicBezTo>
                      <a:pt x="1046" y="19893"/>
                      <a:pt x="1052" y="19888"/>
                      <a:pt x="1052" y="19883"/>
                    </a:cubicBezTo>
                    <a:lnTo>
                      <a:pt x="1052" y="16636"/>
                    </a:lnTo>
                    <a:cubicBezTo>
                      <a:pt x="1052" y="16629"/>
                      <a:pt x="1046" y="16625"/>
                      <a:pt x="1041" y="16625"/>
                    </a:cubicBezTo>
                    <a:close/>
                    <a:moveTo>
                      <a:pt x="1340" y="16625"/>
                    </a:moveTo>
                    <a:cubicBezTo>
                      <a:pt x="1335" y="16625"/>
                      <a:pt x="1331" y="16629"/>
                      <a:pt x="1331" y="16636"/>
                    </a:cubicBezTo>
                    <a:lnTo>
                      <a:pt x="1331" y="19883"/>
                    </a:lnTo>
                    <a:cubicBezTo>
                      <a:pt x="1331" y="19888"/>
                      <a:pt x="1335" y="19893"/>
                      <a:pt x="1340" y="19893"/>
                    </a:cubicBezTo>
                    <a:lnTo>
                      <a:pt x="2371" y="19893"/>
                    </a:lnTo>
                    <a:cubicBezTo>
                      <a:pt x="2376" y="19893"/>
                      <a:pt x="2382" y="19888"/>
                      <a:pt x="2382" y="19883"/>
                    </a:cubicBezTo>
                    <a:lnTo>
                      <a:pt x="2382" y="16636"/>
                    </a:lnTo>
                    <a:cubicBezTo>
                      <a:pt x="2382" y="16629"/>
                      <a:pt x="2376" y="16625"/>
                      <a:pt x="2371" y="16625"/>
                    </a:cubicBezTo>
                    <a:close/>
                    <a:moveTo>
                      <a:pt x="9745" y="16625"/>
                    </a:moveTo>
                    <a:cubicBezTo>
                      <a:pt x="9739" y="16625"/>
                      <a:pt x="9735" y="16629"/>
                      <a:pt x="9735" y="16636"/>
                    </a:cubicBezTo>
                    <a:lnTo>
                      <a:pt x="9735" y="19883"/>
                    </a:lnTo>
                    <a:cubicBezTo>
                      <a:pt x="9735" y="19888"/>
                      <a:pt x="9739" y="19893"/>
                      <a:pt x="9745" y="19893"/>
                    </a:cubicBezTo>
                    <a:lnTo>
                      <a:pt x="10775" y="19893"/>
                    </a:lnTo>
                    <a:cubicBezTo>
                      <a:pt x="10782" y="19893"/>
                      <a:pt x="10787" y="19888"/>
                      <a:pt x="10787" y="19883"/>
                    </a:cubicBezTo>
                    <a:lnTo>
                      <a:pt x="10787" y="16636"/>
                    </a:lnTo>
                    <a:cubicBezTo>
                      <a:pt x="10787" y="16629"/>
                      <a:pt x="10782" y="16625"/>
                      <a:pt x="10775" y="16625"/>
                    </a:cubicBezTo>
                    <a:close/>
                    <a:moveTo>
                      <a:pt x="11076" y="16625"/>
                    </a:moveTo>
                    <a:cubicBezTo>
                      <a:pt x="11069" y="16625"/>
                      <a:pt x="11065" y="16629"/>
                      <a:pt x="11065" y="16636"/>
                    </a:cubicBezTo>
                    <a:lnTo>
                      <a:pt x="11065" y="19883"/>
                    </a:lnTo>
                    <a:cubicBezTo>
                      <a:pt x="11065" y="19888"/>
                      <a:pt x="11069" y="19893"/>
                      <a:pt x="11076" y="19893"/>
                    </a:cubicBezTo>
                    <a:lnTo>
                      <a:pt x="12107" y="19893"/>
                    </a:lnTo>
                    <a:cubicBezTo>
                      <a:pt x="12112" y="19893"/>
                      <a:pt x="12117" y="19888"/>
                      <a:pt x="12117" y="19883"/>
                    </a:cubicBezTo>
                    <a:lnTo>
                      <a:pt x="12117" y="16636"/>
                    </a:lnTo>
                    <a:cubicBezTo>
                      <a:pt x="12117" y="16629"/>
                      <a:pt x="12112" y="16625"/>
                      <a:pt x="12107" y="16625"/>
                    </a:cubicBezTo>
                    <a:close/>
                    <a:moveTo>
                      <a:pt x="6162" y="16965"/>
                    </a:moveTo>
                    <a:cubicBezTo>
                      <a:pt x="6986" y="16965"/>
                      <a:pt x="7654" y="17634"/>
                      <a:pt x="7654" y="18459"/>
                    </a:cubicBezTo>
                    <a:cubicBezTo>
                      <a:pt x="7654" y="19283"/>
                      <a:pt x="6986" y="19952"/>
                      <a:pt x="6162" y="19952"/>
                    </a:cubicBezTo>
                    <a:cubicBezTo>
                      <a:pt x="5336" y="19952"/>
                      <a:pt x="4668" y="19283"/>
                      <a:pt x="4668" y="18459"/>
                    </a:cubicBezTo>
                    <a:cubicBezTo>
                      <a:pt x="4668" y="17634"/>
                      <a:pt x="5336" y="16965"/>
                      <a:pt x="6162" y="16965"/>
                    </a:cubicBezTo>
                    <a:close/>
                    <a:moveTo>
                      <a:pt x="6162" y="16095"/>
                    </a:moveTo>
                    <a:cubicBezTo>
                      <a:pt x="4856" y="16095"/>
                      <a:pt x="3797" y="17153"/>
                      <a:pt x="3797" y="18459"/>
                    </a:cubicBezTo>
                    <a:cubicBezTo>
                      <a:pt x="3797" y="19765"/>
                      <a:pt x="4856" y="20823"/>
                      <a:pt x="6162" y="20823"/>
                    </a:cubicBezTo>
                    <a:cubicBezTo>
                      <a:pt x="7466" y="20823"/>
                      <a:pt x="8525" y="19765"/>
                      <a:pt x="8525" y="18459"/>
                    </a:cubicBezTo>
                    <a:cubicBezTo>
                      <a:pt x="8525" y="17153"/>
                      <a:pt x="7466" y="16095"/>
                      <a:pt x="6162" y="160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68"/>
              <p:cNvSpPr/>
              <p:nvPr/>
            </p:nvSpPr>
            <p:spPr>
              <a:xfrm>
                <a:off x="6620421" y="3707549"/>
                <a:ext cx="796390" cy="753866"/>
              </a:xfrm>
              <a:custGeom>
                <a:avLst/>
                <a:gdLst/>
                <a:ahLst/>
                <a:cxnLst/>
                <a:rect l="l" t="t" r="r" b="b"/>
                <a:pathLst>
                  <a:path w="12117" h="11470" extrusionOk="0">
                    <a:moveTo>
                      <a:pt x="68" y="1"/>
                    </a:moveTo>
                    <a:cubicBezTo>
                      <a:pt x="30" y="1"/>
                      <a:pt x="0" y="32"/>
                      <a:pt x="0" y="69"/>
                    </a:cubicBezTo>
                    <a:lnTo>
                      <a:pt x="0" y="11402"/>
                    </a:lnTo>
                    <a:cubicBezTo>
                      <a:pt x="0" y="11439"/>
                      <a:pt x="30" y="11470"/>
                      <a:pt x="68" y="11470"/>
                    </a:cubicBezTo>
                    <a:lnTo>
                      <a:pt x="6088" y="11470"/>
                    </a:lnTo>
                    <a:lnTo>
                      <a:pt x="6088" y="1"/>
                    </a:lnTo>
                    <a:close/>
                    <a:moveTo>
                      <a:pt x="6234" y="1"/>
                    </a:moveTo>
                    <a:lnTo>
                      <a:pt x="6234" y="11470"/>
                    </a:lnTo>
                    <a:lnTo>
                      <a:pt x="12049" y="11470"/>
                    </a:lnTo>
                    <a:cubicBezTo>
                      <a:pt x="12087" y="11470"/>
                      <a:pt x="12117" y="11439"/>
                      <a:pt x="12117" y="11402"/>
                    </a:cubicBezTo>
                    <a:lnTo>
                      <a:pt x="12117" y="69"/>
                    </a:lnTo>
                    <a:cubicBezTo>
                      <a:pt x="12117" y="32"/>
                      <a:pt x="12086" y="1"/>
                      <a:pt x="120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68"/>
              <p:cNvSpPr/>
              <p:nvPr/>
            </p:nvSpPr>
            <p:spPr>
              <a:xfrm>
                <a:off x="6863139" y="2393469"/>
                <a:ext cx="310814" cy="614726"/>
              </a:xfrm>
              <a:custGeom>
                <a:avLst/>
                <a:gdLst/>
                <a:ahLst/>
                <a:cxnLst/>
                <a:rect l="l" t="t" r="r" b="b"/>
                <a:pathLst>
                  <a:path w="4729" h="9353" extrusionOk="0">
                    <a:moveTo>
                      <a:pt x="3884" y="1151"/>
                    </a:moveTo>
                    <a:cubicBezTo>
                      <a:pt x="4189" y="1151"/>
                      <a:pt x="4438" y="1490"/>
                      <a:pt x="4438" y="1905"/>
                    </a:cubicBezTo>
                    <a:lnTo>
                      <a:pt x="4438" y="8202"/>
                    </a:lnTo>
                    <a:cubicBezTo>
                      <a:pt x="4438" y="8618"/>
                      <a:pt x="4189" y="8956"/>
                      <a:pt x="3884" y="8956"/>
                    </a:cubicBezTo>
                    <a:lnTo>
                      <a:pt x="848" y="8956"/>
                    </a:lnTo>
                    <a:cubicBezTo>
                      <a:pt x="542" y="8956"/>
                      <a:pt x="293" y="8618"/>
                      <a:pt x="293" y="8202"/>
                    </a:cubicBezTo>
                    <a:lnTo>
                      <a:pt x="293" y="1905"/>
                    </a:lnTo>
                    <a:cubicBezTo>
                      <a:pt x="293" y="1490"/>
                      <a:pt x="542" y="1151"/>
                      <a:pt x="848" y="1151"/>
                    </a:cubicBezTo>
                    <a:close/>
                    <a:moveTo>
                      <a:pt x="1964" y="0"/>
                    </a:moveTo>
                    <a:cubicBezTo>
                      <a:pt x="1768" y="0"/>
                      <a:pt x="1607" y="219"/>
                      <a:pt x="1607" y="488"/>
                    </a:cubicBezTo>
                    <a:lnTo>
                      <a:pt x="1607" y="755"/>
                    </a:lnTo>
                    <a:lnTo>
                      <a:pt x="848" y="755"/>
                    </a:lnTo>
                    <a:cubicBezTo>
                      <a:pt x="381" y="755"/>
                      <a:pt x="1" y="1271"/>
                      <a:pt x="1" y="1905"/>
                    </a:cubicBezTo>
                    <a:lnTo>
                      <a:pt x="1" y="8202"/>
                    </a:lnTo>
                    <a:cubicBezTo>
                      <a:pt x="1" y="8837"/>
                      <a:pt x="381" y="9353"/>
                      <a:pt x="848" y="9353"/>
                    </a:cubicBezTo>
                    <a:lnTo>
                      <a:pt x="3884" y="9353"/>
                    </a:lnTo>
                    <a:cubicBezTo>
                      <a:pt x="4350" y="9353"/>
                      <a:pt x="4729" y="8837"/>
                      <a:pt x="4729" y="8202"/>
                    </a:cubicBezTo>
                    <a:lnTo>
                      <a:pt x="4729" y="1905"/>
                    </a:lnTo>
                    <a:cubicBezTo>
                      <a:pt x="4729" y="1271"/>
                      <a:pt x="4350" y="755"/>
                      <a:pt x="3884" y="755"/>
                    </a:cubicBezTo>
                    <a:lnTo>
                      <a:pt x="3065" y="755"/>
                    </a:lnTo>
                    <a:lnTo>
                      <a:pt x="3065" y="488"/>
                    </a:lnTo>
                    <a:cubicBezTo>
                      <a:pt x="3065" y="219"/>
                      <a:pt x="2906" y="0"/>
                      <a:pt x="2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68"/>
              <p:cNvSpPr/>
              <p:nvPr/>
            </p:nvSpPr>
            <p:spPr>
              <a:xfrm>
                <a:off x="6900865" y="2609043"/>
                <a:ext cx="234178" cy="346108"/>
              </a:xfrm>
              <a:custGeom>
                <a:avLst/>
                <a:gdLst/>
                <a:ahLst/>
                <a:cxnLst/>
                <a:rect l="l" t="t" r="r" b="b"/>
                <a:pathLst>
                  <a:path w="3563" h="5266" extrusionOk="0">
                    <a:moveTo>
                      <a:pt x="60" y="1"/>
                    </a:moveTo>
                    <a:cubicBezTo>
                      <a:pt x="28" y="1"/>
                      <a:pt x="1" y="28"/>
                      <a:pt x="1" y="59"/>
                    </a:cubicBezTo>
                    <a:lnTo>
                      <a:pt x="1" y="5208"/>
                    </a:lnTo>
                    <a:cubicBezTo>
                      <a:pt x="1" y="5239"/>
                      <a:pt x="28" y="5266"/>
                      <a:pt x="60" y="5266"/>
                    </a:cubicBezTo>
                    <a:lnTo>
                      <a:pt x="3503" y="5266"/>
                    </a:lnTo>
                    <a:cubicBezTo>
                      <a:pt x="3536" y="5266"/>
                      <a:pt x="3561" y="5239"/>
                      <a:pt x="3563" y="5208"/>
                    </a:cubicBezTo>
                    <a:lnTo>
                      <a:pt x="3563" y="59"/>
                    </a:lnTo>
                    <a:cubicBezTo>
                      <a:pt x="3563" y="28"/>
                      <a:pt x="3536" y="1"/>
                      <a:pt x="350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68"/>
              <p:cNvSpPr/>
              <p:nvPr/>
            </p:nvSpPr>
            <p:spPr>
              <a:xfrm>
                <a:off x="6558443" y="2159625"/>
                <a:ext cx="858368" cy="47716"/>
              </a:xfrm>
              <a:custGeom>
                <a:avLst/>
                <a:gdLst/>
                <a:ahLst/>
                <a:cxnLst/>
                <a:rect l="l" t="t" r="r" b="b"/>
                <a:pathLst>
                  <a:path w="13060" h="726" extrusionOk="0">
                    <a:moveTo>
                      <a:pt x="44" y="0"/>
                    </a:moveTo>
                    <a:cubicBezTo>
                      <a:pt x="20" y="0"/>
                      <a:pt x="1" y="20"/>
                      <a:pt x="1" y="44"/>
                    </a:cubicBezTo>
                    <a:lnTo>
                      <a:pt x="1" y="682"/>
                    </a:lnTo>
                    <a:cubicBezTo>
                      <a:pt x="1" y="706"/>
                      <a:pt x="20" y="725"/>
                      <a:pt x="44" y="725"/>
                    </a:cubicBezTo>
                    <a:lnTo>
                      <a:pt x="13016" y="725"/>
                    </a:lnTo>
                    <a:cubicBezTo>
                      <a:pt x="13040" y="725"/>
                      <a:pt x="13060" y="706"/>
                      <a:pt x="13060" y="682"/>
                    </a:cubicBezTo>
                    <a:lnTo>
                      <a:pt x="13060" y="44"/>
                    </a:lnTo>
                    <a:cubicBezTo>
                      <a:pt x="13060" y="20"/>
                      <a:pt x="13040" y="0"/>
                      <a:pt x="13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68"/>
              <p:cNvSpPr/>
              <p:nvPr/>
            </p:nvSpPr>
            <p:spPr>
              <a:xfrm>
                <a:off x="7450120" y="2159625"/>
                <a:ext cx="63688" cy="63622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6" y="0"/>
                      <a:pt x="0" y="217"/>
                      <a:pt x="0" y="484"/>
                    </a:cubicBezTo>
                    <a:cubicBezTo>
                      <a:pt x="0" y="751"/>
                      <a:pt x="216" y="967"/>
                      <a:pt x="484" y="967"/>
                    </a:cubicBezTo>
                    <a:cubicBezTo>
                      <a:pt x="751" y="967"/>
                      <a:pt x="968" y="751"/>
                      <a:pt x="968" y="484"/>
                    </a:cubicBezTo>
                    <a:cubicBezTo>
                      <a:pt x="968" y="217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68"/>
              <p:cNvSpPr/>
              <p:nvPr/>
            </p:nvSpPr>
            <p:spPr>
              <a:xfrm>
                <a:off x="6961068" y="2649069"/>
                <a:ext cx="129938" cy="226291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443" extrusionOk="0">
                    <a:moveTo>
                      <a:pt x="323" y="1"/>
                    </a:moveTo>
                    <a:cubicBezTo>
                      <a:pt x="259" y="1"/>
                      <a:pt x="207" y="49"/>
                      <a:pt x="200" y="111"/>
                    </a:cubicBezTo>
                    <a:lnTo>
                      <a:pt x="9" y="1922"/>
                    </a:lnTo>
                    <a:cubicBezTo>
                      <a:pt x="1" y="1994"/>
                      <a:pt x="57" y="2058"/>
                      <a:pt x="131" y="2058"/>
                    </a:cubicBezTo>
                    <a:lnTo>
                      <a:pt x="761" y="2058"/>
                    </a:lnTo>
                    <a:cubicBezTo>
                      <a:pt x="837" y="2058"/>
                      <a:pt x="895" y="2125"/>
                      <a:pt x="883" y="2202"/>
                    </a:cubicBezTo>
                    <a:lnTo>
                      <a:pt x="692" y="3299"/>
                    </a:lnTo>
                    <a:cubicBezTo>
                      <a:pt x="677" y="3385"/>
                      <a:pt x="746" y="3443"/>
                      <a:pt x="815" y="3443"/>
                    </a:cubicBezTo>
                    <a:cubicBezTo>
                      <a:pt x="857" y="3443"/>
                      <a:pt x="898" y="3422"/>
                      <a:pt x="922" y="3375"/>
                    </a:cubicBezTo>
                    <a:lnTo>
                      <a:pt x="1936" y="1365"/>
                    </a:lnTo>
                    <a:cubicBezTo>
                      <a:pt x="1977" y="1283"/>
                      <a:pt x="1917" y="1187"/>
                      <a:pt x="1825" y="1187"/>
                    </a:cubicBezTo>
                    <a:lnTo>
                      <a:pt x="1107" y="1187"/>
                    </a:lnTo>
                    <a:cubicBezTo>
                      <a:pt x="1014" y="1187"/>
                      <a:pt x="955" y="1086"/>
                      <a:pt x="999" y="1006"/>
                    </a:cubicBezTo>
                    <a:lnTo>
                      <a:pt x="1444" y="183"/>
                    </a:lnTo>
                    <a:cubicBezTo>
                      <a:pt x="1488" y="101"/>
                      <a:pt x="1428" y="1"/>
                      <a:pt x="13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68"/>
              <p:cNvSpPr/>
              <p:nvPr/>
            </p:nvSpPr>
            <p:spPr>
              <a:xfrm>
                <a:off x="6484504" y="1911584"/>
                <a:ext cx="1068228" cy="211897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3224" extrusionOk="0">
                    <a:moveTo>
                      <a:pt x="67" y="0"/>
                    </a:moveTo>
                    <a:cubicBezTo>
                      <a:pt x="30" y="0"/>
                      <a:pt x="1" y="32"/>
                      <a:pt x="1" y="67"/>
                    </a:cubicBezTo>
                    <a:lnTo>
                      <a:pt x="1" y="3157"/>
                    </a:lnTo>
                    <a:cubicBezTo>
                      <a:pt x="1" y="3193"/>
                      <a:pt x="30" y="3223"/>
                      <a:pt x="67" y="3223"/>
                    </a:cubicBezTo>
                    <a:lnTo>
                      <a:pt x="16186" y="3223"/>
                    </a:lnTo>
                    <a:cubicBezTo>
                      <a:pt x="16223" y="3223"/>
                      <a:pt x="16253" y="3193"/>
                      <a:pt x="16253" y="3157"/>
                    </a:cubicBezTo>
                    <a:lnTo>
                      <a:pt x="16253" y="67"/>
                    </a:lnTo>
                    <a:cubicBezTo>
                      <a:pt x="16253" y="32"/>
                      <a:pt x="16223" y="0"/>
                      <a:pt x="1618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68"/>
              <p:cNvSpPr/>
              <p:nvPr/>
            </p:nvSpPr>
            <p:spPr>
              <a:xfrm>
                <a:off x="6620421" y="1911584"/>
                <a:ext cx="746965" cy="211897"/>
              </a:xfrm>
              <a:custGeom>
                <a:avLst/>
                <a:gdLst/>
                <a:ahLst/>
                <a:cxnLst/>
                <a:rect l="l" t="t" r="r" b="b"/>
                <a:pathLst>
                  <a:path w="11365" h="3224" extrusionOk="0">
                    <a:moveTo>
                      <a:pt x="181" y="0"/>
                    </a:moveTo>
                    <a:cubicBezTo>
                      <a:pt x="81" y="0"/>
                      <a:pt x="0" y="82"/>
                      <a:pt x="0" y="183"/>
                    </a:cubicBezTo>
                    <a:lnTo>
                      <a:pt x="0" y="3042"/>
                    </a:lnTo>
                    <a:cubicBezTo>
                      <a:pt x="0" y="3141"/>
                      <a:pt x="82" y="3223"/>
                      <a:pt x="181" y="3223"/>
                    </a:cubicBezTo>
                    <a:cubicBezTo>
                      <a:pt x="282" y="3223"/>
                      <a:pt x="364" y="3141"/>
                      <a:pt x="364" y="3042"/>
                    </a:cubicBezTo>
                    <a:lnTo>
                      <a:pt x="364" y="183"/>
                    </a:lnTo>
                    <a:cubicBezTo>
                      <a:pt x="364" y="82"/>
                      <a:pt x="282" y="0"/>
                      <a:pt x="181" y="0"/>
                    </a:cubicBezTo>
                    <a:close/>
                    <a:moveTo>
                      <a:pt x="2382" y="0"/>
                    </a:moveTo>
                    <a:cubicBezTo>
                      <a:pt x="2282" y="0"/>
                      <a:pt x="2200" y="82"/>
                      <a:pt x="2200" y="183"/>
                    </a:cubicBezTo>
                    <a:lnTo>
                      <a:pt x="2200" y="3042"/>
                    </a:lnTo>
                    <a:cubicBezTo>
                      <a:pt x="2200" y="3141"/>
                      <a:pt x="2282" y="3223"/>
                      <a:pt x="2382" y="3223"/>
                    </a:cubicBezTo>
                    <a:cubicBezTo>
                      <a:pt x="2481" y="3223"/>
                      <a:pt x="2563" y="3141"/>
                      <a:pt x="2563" y="3042"/>
                    </a:cubicBezTo>
                    <a:lnTo>
                      <a:pt x="2563" y="183"/>
                    </a:lnTo>
                    <a:cubicBezTo>
                      <a:pt x="2563" y="82"/>
                      <a:pt x="2481" y="0"/>
                      <a:pt x="2382" y="0"/>
                    </a:cubicBezTo>
                    <a:close/>
                    <a:moveTo>
                      <a:pt x="4583" y="0"/>
                    </a:moveTo>
                    <a:cubicBezTo>
                      <a:pt x="4483" y="0"/>
                      <a:pt x="4401" y="82"/>
                      <a:pt x="4401" y="183"/>
                    </a:cubicBezTo>
                    <a:lnTo>
                      <a:pt x="4401" y="3042"/>
                    </a:lnTo>
                    <a:cubicBezTo>
                      <a:pt x="4401" y="3141"/>
                      <a:pt x="4483" y="3223"/>
                      <a:pt x="4583" y="3223"/>
                    </a:cubicBezTo>
                    <a:cubicBezTo>
                      <a:pt x="4682" y="3223"/>
                      <a:pt x="4764" y="3141"/>
                      <a:pt x="4764" y="3042"/>
                    </a:cubicBezTo>
                    <a:lnTo>
                      <a:pt x="4764" y="183"/>
                    </a:lnTo>
                    <a:cubicBezTo>
                      <a:pt x="4764" y="82"/>
                      <a:pt x="4682" y="0"/>
                      <a:pt x="4583" y="0"/>
                    </a:cubicBezTo>
                    <a:close/>
                    <a:moveTo>
                      <a:pt x="6782" y="0"/>
                    </a:moveTo>
                    <a:cubicBezTo>
                      <a:pt x="6683" y="0"/>
                      <a:pt x="6601" y="82"/>
                      <a:pt x="6601" y="183"/>
                    </a:cubicBezTo>
                    <a:lnTo>
                      <a:pt x="6601" y="3042"/>
                    </a:lnTo>
                    <a:cubicBezTo>
                      <a:pt x="6601" y="3141"/>
                      <a:pt x="6682" y="3223"/>
                      <a:pt x="6782" y="3223"/>
                    </a:cubicBezTo>
                    <a:cubicBezTo>
                      <a:pt x="6883" y="3223"/>
                      <a:pt x="6965" y="3141"/>
                      <a:pt x="6965" y="3042"/>
                    </a:cubicBezTo>
                    <a:lnTo>
                      <a:pt x="6965" y="183"/>
                    </a:lnTo>
                    <a:cubicBezTo>
                      <a:pt x="6965" y="82"/>
                      <a:pt x="6883" y="0"/>
                      <a:pt x="6782" y="0"/>
                    </a:cubicBezTo>
                    <a:close/>
                    <a:moveTo>
                      <a:pt x="8983" y="0"/>
                    </a:moveTo>
                    <a:cubicBezTo>
                      <a:pt x="8883" y="0"/>
                      <a:pt x="8801" y="82"/>
                      <a:pt x="8801" y="183"/>
                    </a:cubicBezTo>
                    <a:lnTo>
                      <a:pt x="8801" y="3042"/>
                    </a:lnTo>
                    <a:cubicBezTo>
                      <a:pt x="8801" y="3141"/>
                      <a:pt x="8883" y="3223"/>
                      <a:pt x="8983" y="3223"/>
                    </a:cubicBezTo>
                    <a:cubicBezTo>
                      <a:pt x="9083" y="3223"/>
                      <a:pt x="9164" y="3141"/>
                      <a:pt x="9164" y="3042"/>
                    </a:cubicBezTo>
                    <a:lnTo>
                      <a:pt x="9164" y="183"/>
                    </a:lnTo>
                    <a:cubicBezTo>
                      <a:pt x="9164" y="82"/>
                      <a:pt x="9083" y="0"/>
                      <a:pt x="8983" y="0"/>
                    </a:cubicBezTo>
                    <a:close/>
                    <a:moveTo>
                      <a:pt x="11184" y="0"/>
                    </a:moveTo>
                    <a:cubicBezTo>
                      <a:pt x="11083" y="0"/>
                      <a:pt x="11001" y="82"/>
                      <a:pt x="11001" y="183"/>
                    </a:cubicBezTo>
                    <a:lnTo>
                      <a:pt x="11001" y="3042"/>
                    </a:lnTo>
                    <a:cubicBezTo>
                      <a:pt x="11001" y="3141"/>
                      <a:pt x="11083" y="3223"/>
                      <a:pt x="11184" y="3223"/>
                    </a:cubicBezTo>
                    <a:cubicBezTo>
                      <a:pt x="11283" y="3223"/>
                      <a:pt x="11365" y="3141"/>
                      <a:pt x="11365" y="3042"/>
                    </a:cubicBezTo>
                    <a:lnTo>
                      <a:pt x="11365" y="183"/>
                    </a:lnTo>
                    <a:cubicBezTo>
                      <a:pt x="11365" y="82"/>
                      <a:pt x="11283" y="0"/>
                      <a:pt x="111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68"/>
              <p:cNvSpPr/>
              <p:nvPr/>
            </p:nvSpPr>
            <p:spPr>
              <a:xfrm>
                <a:off x="8157507" y="4149277"/>
                <a:ext cx="3549" cy="3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6" extrusionOk="0">
                    <a:moveTo>
                      <a:pt x="3" y="0"/>
                    </a:moveTo>
                    <a:cubicBezTo>
                      <a:pt x="1" y="0"/>
                      <a:pt x="12" y="1"/>
                      <a:pt x="53" y="5"/>
                    </a:cubicBezTo>
                    <a:cubicBezTo>
                      <a:pt x="52" y="4"/>
                      <a:pt x="52" y="4"/>
                      <a:pt x="50" y="4"/>
                    </a:cubicBezTo>
                    <a:lnTo>
                      <a:pt x="49" y="4"/>
                    </a:lnTo>
                    <a:lnTo>
                      <a:pt x="15" y="1"/>
                    </a:lnTo>
                    <a:cubicBezTo>
                      <a:pt x="9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68"/>
              <p:cNvSpPr/>
              <p:nvPr/>
            </p:nvSpPr>
            <p:spPr>
              <a:xfrm>
                <a:off x="6754038" y="3146663"/>
                <a:ext cx="1666326" cy="2017297"/>
              </a:xfrm>
              <a:custGeom>
                <a:avLst/>
                <a:gdLst/>
                <a:ahLst/>
                <a:cxnLst/>
                <a:rect l="l" t="t" r="r" b="b"/>
                <a:pathLst>
                  <a:path w="25353" h="30693" extrusionOk="0">
                    <a:moveTo>
                      <a:pt x="12053" y="0"/>
                    </a:moveTo>
                    <a:cubicBezTo>
                      <a:pt x="12007" y="0"/>
                      <a:pt x="11971" y="36"/>
                      <a:pt x="11971" y="81"/>
                    </a:cubicBezTo>
                    <a:lnTo>
                      <a:pt x="11971" y="8453"/>
                    </a:lnTo>
                    <a:cubicBezTo>
                      <a:pt x="11971" y="8498"/>
                      <a:pt x="12007" y="8535"/>
                      <a:pt x="12053" y="8535"/>
                    </a:cubicBezTo>
                    <a:lnTo>
                      <a:pt x="12936" y="8535"/>
                    </a:lnTo>
                    <a:cubicBezTo>
                      <a:pt x="12959" y="8794"/>
                      <a:pt x="12981" y="9051"/>
                      <a:pt x="13003" y="9309"/>
                    </a:cubicBezTo>
                    <a:cubicBezTo>
                      <a:pt x="13195" y="11609"/>
                      <a:pt x="13319" y="13920"/>
                      <a:pt x="13292" y="16228"/>
                    </a:cubicBezTo>
                    <a:cubicBezTo>
                      <a:pt x="13280" y="17378"/>
                      <a:pt x="13230" y="18529"/>
                      <a:pt x="13092" y="19670"/>
                    </a:cubicBezTo>
                    <a:cubicBezTo>
                      <a:pt x="13083" y="19735"/>
                      <a:pt x="13076" y="19799"/>
                      <a:pt x="13068" y="19862"/>
                    </a:cubicBezTo>
                    <a:cubicBezTo>
                      <a:pt x="13066" y="19868"/>
                      <a:pt x="13066" y="19874"/>
                      <a:pt x="13065" y="19878"/>
                    </a:cubicBezTo>
                    <a:cubicBezTo>
                      <a:pt x="13065" y="19882"/>
                      <a:pt x="13063" y="19886"/>
                      <a:pt x="13063" y="19892"/>
                    </a:cubicBezTo>
                    <a:cubicBezTo>
                      <a:pt x="13059" y="19923"/>
                      <a:pt x="13055" y="19956"/>
                      <a:pt x="13049" y="19987"/>
                    </a:cubicBezTo>
                    <a:cubicBezTo>
                      <a:pt x="13031" y="20120"/>
                      <a:pt x="13010" y="20253"/>
                      <a:pt x="12988" y="20384"/>
                    </a:cubicBezTo>
                    <a:cubicBezTo>
                      <a:pt x="12949" y="20616"/>
                      <a:pt x="12905" y="20848"/>
                      <a:pt x="12853" y="21077"/>
                    </a:cubicBezTo>
                    <a:cubicBezTo>
                      <a:pt x="12761" y="21491"/>
                      <a:pt x="12641" y="21895"/>
                      <a:pt x="12487" y="22291"/>
                    </a:cubicBezTo>
                    <a:cubicBezTo>
                      <a:pt x="12485" y="22296"/>
                      <a:pt x="12481" y="22305"/>
                      <a:pt x="12478" y="22313"/>
                    </a:cubicBezTo>
                    <a:cubicBezTo>
                      <a:pt x="12472" y="22326"/>
                      <a:pt x="12467" y="22339"/>
                      <a:pt x="12461" y="22353"/>
                    </a:cubicBezTo>
                    <a:cubicBezTo>
                      <a:pt x="12443" y="22394"/>
                      <a:pt x="12424" y="22433"/>
                      <a:pt x="12405" y="22474"/>
                    </a:cubicBezTo>
                    <a:cubicBezTo>
                      <a:pt x="12365" y="22558"/>
                      <a:pt x="12321" y="22640"/>
                      <a:pt x="12276" y="22720"/>
                    </a:cubicBezTo>
                    <a:cubicBezTo>
                      <a:pt x="12235" y="22790"/>
                      <a:pt x="12193" y="22859"/>
                      <a:pt x="12147" y="22925"/>
                    </a:cubicBezTo>
                    <a:cubicBezTo>
                      <a:pt x="12129" y="22952"/>
                      <a:pt x="12108" y="22980"/>
                      <a:pt x="12088" y="23007"/>
                    </a:cubicBezTo>
                    <a:cubicBezTo>
                      <a:pt x="12077" y="23020"/>
                      <a:pt x="12067" y="23034"/>
                      <a:pt x="12055" y="23047"/>
                    </a:cubicBezTo>
                    <a:cubicBezTo>
                      <a:pt x="12010" y="23102"/>
                      <a:pt x="11961" y="23154"/>
                      <a:pt x="11908" y="23202"/>
                    </a:cubicBezTo>
                    <a:cubicBezTo>
                      <a:pt x="11884" y="23226"/>
                      <a:pt x="11858" y="23249"/>
                      <a:pt x="11832" y="23272"/>
                    </a:cubicBezTo>
                    <a:cubicBezTo>
                      <a:pt x="11827" y="23277"/>
                      <a:pt x="11821" y="23282"/>
                      <a:pt x="11817" y="23284"/>
                    </a:cubicBezTo>
                    <a:cubicBezTo>
                      <a:pt x="11812" y="23287"/>
                      <a:pt x="11807" y="23291"/>
                      <a:pt x="11800" y="23296"/>
                    </a:cubicBezTo>
                    <a:cubicBezTo>
                      <a:pt x="11745" y="23331"/>
                      <a:pt x="11691" y="23366"/>
                      <a:pt x="11631" y="23397"/>
                    </a:cubicBezTo>
                    <a:cubicBezTo>
                      <a:pt x="11589" y="23420"/>
                      <a:pt x="11544" y="23440"/>
                      <a:pt x="11500" y="23460"/>
                    </a:cubicBezTo>
                    <a:cubicBezTo>
                      <a:pt x="11479" y="23469"/>
                      <a:pt x="11385" y="23511"/>
                      <a:pt x="11386" y="23511"/>
                    </a:cubicBezTo>
                    <a:cubicBezTo>
                      <a:pt x="11387" y="23511"/>
                      <a:pt x="11387" y="23511"/>
                      <a:pt x="11387" y="23511"/>
                    </a:cubicBezTo>
                    <a:lnTo>
                      <a:pt x="11387" y="23511"/>
                    </a:lnTo>
                    <a:cubicBezTo>
                      <a:pt x="10364" y="23933"/>
                      <a:pt x="9251" y="24149"/>
                      <a:pt x="8170" y="24361"/>
                    </a:cubicBezTo>
                    <a:cubicBezTo>
                      <a:pt x="6902" y="24609"/>
                      <a:pt x="5627" y="24815"/>
                      <a:pt x="4365" y="25084"/>
                    </a:cubicBezTo>
                    <a:cubicBezTo>
                      <a:pt x="3323" y="25304"/>
                      <a:pt x="2235" y="25543"/>
                      <a:pt x="1288" y="26045"/>
                    </a:cubicBezTo>
                    <a:cubicBezTo>
                      <a:pt x="605" y="26407"/>
                      <a:pt x="0" y="27024"/>
                      <a:pt x="202" y="27857"/>
                    </a:cubicBezTo>
                    <a:cubicBezTo>
                      <a:pt x="396" y="28653"/>
                      <a:pt x="1141" y="29272"/>
                      <a:pt x="1815" y="29665"/>
                    </a:cubicBezTo>
                    <a:cubicBezTo>
                      <a:pt x="3051" y="30385"/>
                      <a:pt x="4528" y="30692"/>
                      <a:pt x="5984" y="30692"/>
                    </a:cubicBezTo>
                    <a:cubicBezTo>
                      <a:pt x="6630" y="30692"/>
                      <a:pt x="7272" y="30632"/>
                      <a:pt x="7887" y="30520"/>
                    </a:cubicBezTo>
                    <a:cubicBezTo>
                      <a:pt x="10171" y="30104"/>
                      <a:pt x="12284" y="28781"/>
                      <a:pt x="13311" y="26648"/>
                    </a:cubicBezTo>
                    <a:cubicBezTo>
                      <a:pt x="13602" y="26043"/>
                      <a:pt x="13811" y="25402"/>
                      <a:pt x="13934" y="24742"/>
                    </a:cubicBezTo>
                    <a:cubicBezTo>
                      <a:pt x="14013" y="24318"/>
                      <a:pt x="14056" y="23889"/>
                      <a:pt x="14130" y="23467"/>
                    </a:cubicBezTo>
                    <a:cubicBezTo>
                      <a:pt x="14208" y="23034"/>
                      <a:pt x="14303" y="22606"/>
                      <a:pt x="14417" y="22183"/>
                    </a:cubicBezTo>
                    <a:cubicBezTo>
                      <a:pt x="14810" y="20727"/>
                      <a:pt x="15441" y="19337"/>
                      <a:pt x="16350" y="18131"/>
                    </a:cubicBezTo>
                    <a:cubicBezTo>
                      <a:pt x="17032" y="17225"/>
                      <a:pt x="17892" y="16432"/>
                      <a:pt x="18884" y="15882"/>
                    </a:cubicBezTo>
                    <a:cubicBezTo>
                      <a:pt x="18991" y="15823"/>
                      <a:pt x="19100" y="15766"/>
                      <a:pt x="19210" y="15712"/>
                    </a:cubicBezTo>
                    <a:cubicBezTo>
                      <a:pt x="19264" y="15687"/>
                      <a:pt x="19319" y="15662"/>
                      <a:pt x="19373" y="15638"/>
                    </a:cubicBezTo>
                    <a:cubicBezTo>
                      <a:pt x="19400" y="15625"/>
                      <a:pt x="19427" y="15614"/>
                      <a:pt x="19454" y="15602"/>
                    </a:cubicBezTo>
                    <a:cubicBezTo>
                      <a:pt x="19463" y="15598"/>
                      <a:pt x="19468" y="15595"/>
                      <a:pt x="19471" y="15594"/>
                    </a:cubicBezTo>
                    <a:cubicBezTo>
                      <a:pt x="19476" y="15592"/>
                      <a:pt x="19486" y="15588"/>
                      <a:pt x="19502" y="15582"/>
                    </a:cubicBezTo>
                    <a:cubicBezTo>
                      <a:pt x="19707" y="15502"/>
                      <a:pt x="19916" y="15428"/>
                      <a:pt x="20129" y="15372"/>
                    </a:cubicBezTo>
                    <a:cubicBezTo>
                      <a:pt x="20230" y="15345"/>
                      <a:pt x="20330" y="15321"/>
                      <a:pt x="20432" y="15301"/>
                    </a:cubicBezTo>
                    <a:cubicBezTo>
                      <a:pt x="20481" y="15291"/>
                      <a:pt x="20531" y="15283"/>
                      <a:pt x="20580" y="15274"/>
                    </a:cubicBezTo>
                    <a:cubicBezTo>
                      <a:pt x="20599" y="15271"/>
                      <a:pt x="20619" y="15268"/>
                      <a:pt x="20639" y="15265"/>
                    </a:cubicBezTo>
                    <a:lnTo>
                      <a:pt x="20639" y="15265"/>
                    </a:lnTo>
                    <a:cubicBezTo>
                      <a:pt x="20613" y="15270"/>
                      <a:pt x="20604" y="15271"/>
                      <a:pt x="20605" y="15271"/>
                    </a:cubicBezTo>
                    <a:cubicBezTo>
                      <a:pt x="20606" y="15271"/>
                      <a:pt x="20662" y="15263"/>
                      <a:pt x="20678" y="15262"/>
                    </a:cubicBezTo>
                    <a:cubicBezTo>
                      <a:pt x="20807" y="15248"/>
                      <a:pt x="20938" y="15240"/>
                      <a:pt x="21068" y="15240"/>
                    </a:cubicBezTo>
                    <a:cubicBezTo>
                      <a:pt x="21121" y="15240"/>
                      <a:pt x="21174" y="15242"/>
                      <a:pt x="21226" y="15245"/>
                    </a:cubicBezTo>
                    <a:cubicBezTo>
                      <a:pt x="21270" y="15246"/>
                      <a:pt x="21312" y="15250"/>
                      <a:pt x="21356" y="15254"/>
                    </a:cubicBezTo>
                    <a:cubicBezTo>
                      <a:pt x="21360" y="15254"/>
                      <a:pt x="21365" y="15256"/>
                      <a:pt x="21370" y="15256"/>
                    </a:cubicBezTo>
                    <a:cubicBezTo>
                      <a:pt x="21380" y="15256"/>
                      <a:pt x="21393" y="15257"/>
                      <a:pt x="21403" y="15260"/>
                    </a:cubicBezTo>
                    <a:cubicBezTo>
                      <a:pt x="21405" y="15260"/>
                      <a:pt x="21408" y="15260"/>
                      <a:pt x="21410" y="15261"/>
                    </a:cubicBezTo>
                    <a:lnTo>
                      <a:pt x="21410" y="15261"/>
                    </a:lnTo>
                    <a:cubicBezTo>
                      <a:pt x="21488" y="15275"/>
                      <a:pt x="21566" y="15289"/>
                      <a:pt x="21643" y="15310"/>
                    </a:cubicBezTo>
                    <a:cubicBezTo>
                      <a:pt x="21654" y="15312"/>
                      <a:pt x="21666" y="15315"/>
                      <a:pt x="21677" y="15320"/>
                    </a:cubicBezTo>
                    <a:cubicBezTo>
                      <a:pt x="21599" y="15461"/>
                      <a:pt x="21547" y="15560"/>
                      <a:pt x="21547" y="15560"/>
                    </a:cubicBezTo>
                    <a:cubicBezTo>
                      <a:pt x="21503" y="15623"/>
                      <a:pt x="22555" y="16060"/>
                      <a:pt x="23057" y="16207"/>
                    </a:cubicBezTo>
                    <a:cubicBezTo>
                      <a:pt x="23081" y="16279"/>
                      <a:pt x="23137" y="16340"/>
                      <a:pt x="23219" y="16364"/>
                    </a:cubicBezTo>
                    <a:lnTo>
                      <a:pt x="23222" y="16364"/>
                    </a:lnTo>
                    <a:cubicBezTo>
                      <a:pt x="23244" y="16371"/>
                      <a:pt x="23266" y="16374"/>
                      <a:pt x="23289" y="16374"/>
                    </a:cubicBezTo>
                    <a:cubicBezTo>
                      <a:pt x="23315" y="16374"/>
                      <a:pt x="23341" y="16370"/>
                      <a:pt x="23366" y="16361"/>
                    </a:cubicBezTo>
                    <a:cubicBezTo>
                      <a:pt x="23629" y="16275"/>
                      <a:pt x="24556" y="15963"/>
                      <a:pt x="25174" y="15655"/>
                    </a:cubicBezTo>
                    <a:cubicBezTo>
                      <a:pt x="25348" y="15567"/>
                      <a:pt x="25352" y="15317"/>
                      <a:pt x="25180" y="15225"/>
                    </a:cubicBezTo>
                    <a:cubicBezTo>
                      <a:pt x="24915" y="15085"/>
                      <a:pt x="24495" y="14921"/>
                      <a:pt x="23909" y="14863"/>
                    </a:cubicBezTo>
                    <a:cubicBezTo>
                      <a:pt x="23900" y="14862"/>
                      <a:pt x="23891" y="14862"/>
                      <a:pt x="23882" y="14862"/>
                    </a:cubicBezTo>
                    <a:cubicBezTo>
                      <a:pt x="23803" y="14862"/>
                      <a:pt x="23727" y="14901"/>
                      <a:pt x="23681" y="14968"/>
                    </a:cubicBezTo>
                    <a:cubicBezTo>
                      <a:pt x="23212" y="14746"/>
                      <a:pt x="22327" y="14361"/>
                      <a:pt x="22272" y="14347"/>
                    </a:cubicBezTo>
                    <a:cubicBezTo>
                      <a:pt x="22272" y="14347"/>
                      <a:pt x="22271" y="14347"/>
                      <a:pt x="22271" y="14347"/>
                    </a:cubicBezTo>
                    <a:cubicBezTo>
                      <a:pt x="22244" y="14347"/>
                      <a:pt x="22150" y="14488"/>
                      <a:pt x="22039" y="14675"/>
                    </a:cubicBezTo>
                    <a:cubicBezTo>
                      <a:pt x="21727" y="14562"/>
                      <a:pt x="21396" y="14515"/>
                      <a:pt x="21062" y="14515"/>
                    </a:cubicBezTo>
                    <a:cubicBezTo>
                      <a:pt x="20725" y="14515"/>
                      <a:pt x="20385" y="14563"/>
                      <a:pt x="20063" y="14640"/>
                    </a:cubicBezTo>
                    <a:cubicBezTo>
                      <a:pt x="19049" y="14880"/>
                      <a:pt x="18124" y="15423"/>
                      <a:pt x="17322" y="16077"/>
                    </a:cubicBezTo>
                    <a:cubicBezTo>
                      <a:pt x="14981" y="17984"/>
                      <a:pt x="13740" y="20971"/>
                      <a:pt x="13332" y="23899"/>
                    </a:cubicBezTo>
                    <a:cubicBezTo>
                      <a:pt x="13239" y="24565"/>
                      <a:pt x="13103" y="25263"/>
                      <a:pt x="12846" y="25915"/>
                    </a:cubicBezTo>
                    <a:cubicBezTo>
                      <a:pt x="12668" y="26370"/>
                      <a:pt x="12306" y="27006"/>
                      <a:pt x="12015" y="27376"/>
                    </a:cubicBezTo>
                    <a:cubicBezTo>
                      <a:pt x="11318" y="28263"/>
                      <a:pt x="10484" y="28863"/>
                      <a:pt x="9445" y="29310"/>
                    </a:cubicBezTo>
                    <a:cubicBezTo>
                      <a:pt x="9439" y="29313"/>
                      <a:pt x="9435" y="29314"/>
                      <a:pt x="9431" y="29316"/>
                    </a:cubicBezTo>
                    <a:cubicBezTo>
                      <a:pt x="9425" y="29318"/>
                      <a:pt x="9418" y="29321"/>
                      <a:pt x="9407" y="29326"/>
                    </a:cubicBezTo>
                    <a:cubicBezTo>
                      <a:pt x="9376" y="29338"/>
                      <a:pt x="9344" y="29351"/>
                      <a:pt x="9313" y="29364"/>
                    </a:cubicBezTo>
                    <a:cubicBezTo>
                      <a:pt x="9251" y="29388"/>
                      <a:pt x="9188" y="29412"/>
                      <a:pt x="9124" y="29434"/>
                    </a:cubicBezTo>
                    <a:cubicBezTo>
                      <a:pt x="8987" y="29485"/>
                      <a:pt x="8848" y="29532"/>
                      <a:pt x="8708" y="29574"/>
                    </a:cubicBezTo>
                    <a:cubicBezTo>
                      <a:pt x="8451" y="29653"/>
                      <a:pt x="8190" y="29720"/>
                      <a:pt x="7925" y="29775"/>
                    </a:cubicBezTo>
                    <a:cubicBezTo>
                      <a:pt x="7374" y="29891"/>
                      <a:pt x="6953" y="29939"/>
                      <a:pt x="6363" y="29957"/>
                    </a:cubicBezTo>
                    <a:cubicBezTo>
                      <a:pt x="6262" y="29960"/>
                      <a:pt x="6161" y="29962"/>
                      <a:pt x="6059" y="29962"/>
                    </a:cubicBezTo>
                    <a:cubicBezTo>
                      <a:pt x="5639" y="29962"/>
                      <a:pt x="5218" y="29936"/>
                      <a:pt x="4800" y="29881"/>
                    </a:cubicBezTo>
                    <a:cubicBezTo>
                      <a:pt x="4803" y="29881"/>
                      <a:pt x="4704" y="29867"/>
                      <a:pt x="4686" y="29864"/>
                    </a:cubicBezTo>
                    <a:cubicBezTo>
                      <a:pt x="4623" y="29854"/>
                      <a:pt x="4561" y="29844"/>
                      <a:pt x="4500" y="29833"/>
                    </a:cubicBezTo>
                    <a:cubicBezTo>
                      <a:pt x="4368" y="29810"/>
                      <a:pt x="4236" y="29785"/>
                      <a:pt x="4106" y="29755"/>
                    </a:cubicBezTo>
                    <a:cubicBezTo>
                      <a:pt x="3872" y="29704"/>
                      <a:pt x="3640" y="29644"/>
                      <a:pt x="3411" y="29571"/>
                    </a:cubicBezTo>
                    <a:cubicBezTo>
                      <a:pt x="3300" y="29536"/>
                      <a:pt x="3192" y="29499"/>
                      <a:pt x="3083" y="29460"/>
                    </a:cubicBezTo>
                    <a:cubicBezTo>
                      <a:pt x="3029" y="29440"/>
                      <a:pt x="2975" y="29420"/>
                      <a:pt x="2923" y="29399"/>
                    </a:cubicBezTo>
                    <a:cubicBezTo>
                      <a:pt x="2896" y="29389"/>
                      <a:pt x="2871" y="29379"/>
                      <a:pt x="2845" y="29368"/>
                    </a:cubicBezTo>
                    <a:cubicBezTo>
                      <a:pt x="2833" y="29364"/>
                      <a:pt x="2824" y="29359"/>
                      <a:pt x="2817" y="29358"/>
                    </a:cubicBezTo>
                    <a:cubicBezTo>
                      <a:pt x="2816" y="29357"/>
                      <a:pt x="2811" y="29354"/>
                      <a:pt x="2803" y="29351"/>
                    </a:cubicBezTo>
                    <a:cubicBezTo>
                      <a:pt x="2606" y="29265"/>
                      <a:pt x="2413" y="29171"/>
                      <a:pt x="2226" y="29064"/>
                    </a:cubicBezTo>
                    <a:cubicBezTo>
                      <a:pt x="2055" y="28966"/>
                      <a:pt x="1891" y="28860"/>
                      <a:pt x="1733" y="28743"/>
                    </a:cubicBezTo>
                    <a:cubicBezTo>
                      <a:pt x="1729" y="28739"/>
                      <a:pt x="1675" y="28697"/>
                      <a:pt x="1662" y="28687"/>
                    </a:cubicBezTo>
                    <a:cubicBezTo>
                      <a:pt x="1625" y="28656"/>
                      <a:pt x="1590" y="28626"/>
                      <a:pt x="1555" y="28595"/>
                    </a:cubicBezTo>
                    <a:cubicBezTo>
                      <a:pt x="1480" y="28528"/>
                      <a:pt x="1408" y="28459"/>
                      <a:pt x="1340" y="28387"/>
                    </a:cubicBezTo>
                    <a:cubicBezTo>
                      <a:pt x="1289" y="28332"/>
                      <a:pt x="1241" y="28277"/>
                      <a:pt x="1194" y="28219"/>
                    </a:cubicBezTo>
                    <a:lnTo>
                      <a:pt x="1194" y="28219"/>
                    </a:lnTo>
                    <a:cubicBezTo>
                      <a:pt x="1195" y="28219"/>
                      <a:pt x="1195" y="28219"/>
                      <a:pt x="1195" y="28219"/>
                    </a:cubicBezTo>
                    <a:cubicBezTo>
                      <a:pt x="1196" y="28219"/>
                      <a:pt x="1146" y="28153"/>
                      <a:pt x="1134" y="28137"/>
                    </a:cubicBezTo>
                    <a:cubicBezTo>
                      <a:pt x="1107" y="28097"/>
                      <a:pt x="1081" y="28058"/>
                      <a:pt x="1056" y="28017"/>
                    </a:cubicBezTo>
                    <a:cubicBezTo>
                      <a:pt x="1030" y="27976"/>
                      <a:pt x="1008" y="27935"/>
                      <a:pt x="985" y="27892"/>
                    </a:cubicBezTo>
                    <a:cubicBezTo>
                      <a:pt x="975" y="27871"/>
                      <a:pt x="946" y="27795"/>
                      <a:pt x="944" y="27795"/>
                    </a:cubicBezTo>
                    <a:cubicBezTo>
                      <a:pt x="944" y="27795"/>
                      <a:pt x="944" y="27795"/>
                      <a:pt x="944" y="27795"/>
                    </a:cubicBezTo>
                    <a:cubicBezTo>
                      <a:pt x="926" y="27730"/>
                      <a:pt x="909" y="27665"/>
                      <a:pt x="889" y="27600"/>
                    </a:cubicBezTo>
                    <a:cubicBezTo>
                      <a:pt x="888" y="27586"/>
                      <a:pt x="885" y="27571"/>
                      <a:pt x="885" y="27559"/>
                    </a:cubicBezTo>
                    <a:cubicBezTo>
                      <a:pt x="885" y="27529"/>
                      <a:pt x="886" y="27499"/>
                      <a:pt x="886" y="27470"/>
                    </a:cubicBezTo>
                    <a:cubicBezTo>
                      <a:pt x="885" y="27464"/>
                      <a:pt x="885" y="27458"/>
                      <a:pt x="885" y="27453"/>
                    </a:cubicBezTo>
                    <a:cubicBezTo>
                      <a:pt x="886" y="27451"/>
                      <a:pt x="886" y="27448"/>
                      <a:pt x="888" y="27447"/>
                    </a:cubicBezTo>
                    <a:cubicBezTo>
                      <a:pt x="898" y="27409"/>
                      <a:pt x="907" y="27369"/>
                      <a:pt x="917" y="27331"/>
                    </a:cubicBezTo>
                    <a:cubicBezTo>
                      <a:pt x="919" y="27324"/>
                      <a:pt x="920" y="27317"/>
                      <a:pt x="922" y="27313"/>
                    </a:cubicBezTo>
                    <a:cubicBezTo>
                      <a:pt x="923" y="27311"/>
                      <a:pt x="924" y="27309"/>
                      <a:pt x="926" y="27306"/>
                    </a:cubicBezTo>
                    <a:cubicBezTo>
                      <a:pt x="944" y="27275"/>
                      <a:pt x="958" y="27242"/>
                      <a:pt x="977" y="27212"/>
                    </a:cubicBezTo>
                    <a:cubicBezTo>
                      <a:pt x="993" y="27186"/>
                      <a:pt x="1012" y="27162"/>
                      <a:pt x="1029" y="27137"/>
                    </a:cubicBezTo>
                    <a:lnTo>
                      <a:pt x="1029" y="27137"/>
                    </a:lnTo>
                    <a:cubicBezTo>
                      <a:pt x="1016" y="27156"/>
                      <a:pt x="1012" y="27164"/>
                      <a:pt x="1013" y="27164"/>
                    </a:cubicBezTo>
                    <a:cubicBezTo>
                      <a:pt x="1015" y="27164"/>
                      <a:pt x="1063" y="27099"/>
                      <a:pt x="1080" y="27081"/>
                    </a:cubicBezTo>
                    <a:cubicBezTo>
                      <a:pt x="1130" y="27026"/>
                      <a:pt x="1186" y="26979"/>
                      <a:pt x="1240" y="26930"/>
                    </a:cubicBezTo>
                    <a:lnTo>
                      <a:pt x="1240" y="26930"/>
                    </a:lnTo>
                    <a:cubicBezTo>
                      <a:pt x="1242" y="26929"/>
                      <a:pt x="1243" y="26928"/>
                      <a:pt x="1244" y="26928"/>
                    </a:cubicBezTo>
                    <a:lnTo>
                      <a:pt x="1244" y="26928"/>
                    </a:lnTo>
                    <a:cubicBezTo>
                      <a:pt x="1246" y="26927"/>
                      <a:pt x="1248" y="26925"/>
                      <a:pt x="1250" y="26923"/>
                    </a:cubicBezTo>
                    <a:lnTo>
                      <a:pt x="1250" y="26923"/>
                    </a:lnTo>
                    <a:cubicBezTo>
                      <a:pt x="1254" y="26921"/>
                      <a:pt x="1257" y="26918"/>
                      <a:pt x="1261" y="26914"/>
                    </a:cubicBezTo>
                    <a:cubicBezTo>
                      <a:pt x="1271" y="26907"/>
                      <a:pt x="1281" y="26899"/>
                      <a:pt x="1281" y="26899"/>
                    </a:cubicBezTo>
                    <a:lnTo>
                      <a:pt x="1281" y="26899"/>
                    </a:lnTo>
                    <a:cubicBezTo>
                      <a:pt x="1281" y="26899"/>
                      <a:pt x="1278" y="26902"/>
                      <a:pt x="1271" y="26907"/>
                    </a:cubicBezTo>
                    <a:cubicBezTo>
                      <a:pt x="1278" y="26903"/>
                      <a:pt x="1283" y="26899"/>
                      <a:pt x="1291" y="26894"/>
                    </a:cubicBezTo>
                    <a:cubicBezTo>
                      <a:pt x="1334" y="26863"/>
                      <a:pt x="1378" y="26834"/>
                      <a:pt x="1422" y="26805"/>
                    </a:cubicBezTo>
                    <a:cubicBezTo>
                      <a:pt x="1594" y="26696"/>
                      <a:pt x="1777" y="26605"/>
                      <a:pt x="1962" y="26523"/>
                    </a:cubicBezTo>
                    <a:cubicBezTo>
                      <a:pt x="1977" y="26516"/>
                      <a:pt x="1993" y="26510"/>
                      <a:pt x="2009" y="26503"/>
                    </a:cubicBezTo>
                    <a:cubicBezTo>
                      <a:pt x="2021" y="26497"/>
                      <a:pt x="2048" y="26486"/>
                      <a:pt x="2055" y="26483"/>
                    </a:cubicBezTo>
                    <a:cubicBezTo>
                      <a:pt x="2110" y="26462"/>
                      <a:pt x="2164" y="26441"/>
                      <a:pt x="2218" y="26419"/>
                    </a:cubicBezTo>
                    <a:cubicBezTo>
                      <a:pt x="2342" y="26373"/>
                      <a:pt x="2467" y="26330"/>
                      <a:pt x="2592" y="26289"/>
                    </a:cubicBezTo>
                    <a:cubicBezTo>
                      <a:pt x="2844" y="26206"/>
                      <a:pt x="3098" y="26133"/>
                      <a:pt x="3353" y="26066"/>
                    </a:cubicBezTo>
                    <a:cubicBezTo>
                      <a:pt x="4566" y="25745"/>
                      <a:pt x="5805" y="25535"/>
                      <a:pt x="7038" y="25308"/>
                    </a:cubicBezTo>
                    <a:cubicBezTo>
                      <a:pt x="8229" y="25091"/>
                      <a:pt x="9431" y="24882"/>
                      <a:pt x="10597" y="24545"/>
                    </a:cubicBezTo>
                    <a:cubicBezTo>
                      <a:pt x="11073" y="24408"/>
                      <a:pt x="11557" y="24251"/>
                      <a:pt x="11999" y="24024"/>
                    </a:cubicBezTo>
                    <a:cubicBezTo>
                      <a:pt x="12299" y="23868"/>
                      <a:pt x="12533" y="23624"/>
                      <a:pt x="12730" y="23354"/>
                    </a:cubicBezTo>
                    <a:cubicBezTo>
                      <a:pt x="13202" y="22708"/>
                      <a:pt x="13428" y="21875"/>
                      <a:pt x="13589" y="21102"/>
                    </a:cubicBezTo>
                    <a:cubicBezTo>
                      <a:pt x="13808" y="20050"/>
                      <a:pt x="13909" y="18973"/>
                      <a:pt x="13967" y="17902"/>
                    </a:cubicBezTo>
                    <a:cubicBezTo>
                      <a:pt x="14092" y="15539"/>
                      <a:pt x="14002" y="13163"/>
                      <a:pt x="13841" y="10804"/>
                    </a:cubicBezTo>
                    <a:cubicBezTo>
                      <a:pt x="13790" y="10046"/>
                      <a:pt x="13730" y="9290"/>
                      <a:pt x="13661" y="8535"/>
                    </a:cubicBezTo>
                    <a:lnTo>
                      <a:pt x="14015" y="8535"/>
                    </a:lnTo>
                    <a:cubicBezTo>
                      <a:pt x="14060" y="8535"/>
                      <a:pt x="14097" y="8498"/>
                      <a:pt x="14097" y="8453"/>
                    </a:cubicBezTo>
                    <a:lnTo>
                      <a:pt x="14097" y="81"/>
                    </a:lnTo>
                    <a:cubicBezTo>
                      <a:pt x="14097" y="36"/>
                      <a:pt x="14060" y="0"/>
                      <a:pt x="140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9" name="Google Shape;5159;p68"/>
            <p:cNvSpPr/>
            <p:nvPr/>
          </p:nvSpPr>
          <p:spPr>
            <a:xfrm>
              <a:off x="4796238" y="1352303"/>
              <a:ext cx="315309" cy="401430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68"/>
            <p:cNvSpPr/>
            <p:nvPr/>
          </p:nvSpPr>
          <p:spPr>
            <a:xfrm flipH="1">
              <a:off x="4286800" y="1169523"/>
              <a:ext cx="232579" cy="296092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8"/>
            <p:cNvSpPr/>
            <p:nvPr/>
          </p:nvSpPr>
          <p:spPr>
            <a:xfrm>
              <a:off x="4524715" y="698423"/>
              <a:ext cx="458114" cy="1021753"/>
            </a:xfrm>
            <a:custGeom>
              <a:avLst/>
              <a:gdLst/>
              <a:ahLst/>
              <a:cxnLst/>
              <a:rect l="l" t="t" r="r" b="b"/>
              <a:pathLst>
                <a:path w="11869" h="26472" extrusionOk="0">
                  <a:moveTo>
                    <a:pt x="3136" y="0"/>
                  </a:moveTo>
                  <a:cubicBezTo>
                    <a:pt x="3136" y="1"/>
                    <a:pt x="3529" y="4229"/>
                    <a:pt x="3824" y="4574"/>
                  </a:cubicBezTo>
                  <a:cubicBezTo>
                    <a:pt x="4120" y="4918"/>
                    <a:pt x="4610" y="5509"/>
                    <a:pt x="4610" y="5509"/>
                  </a:cubicBezTo>
                  <a:lnTo>
                    <a:pt x="4610" y="5985"/>
                  </a:lnTo>
                  <a:cubicBezTo>
                    <a:pt x="4333" y="6152"/>
                    <a:pt x="4161" y="6470"/>
                    <a:pt x="4196" y="6813"/>
                  </a:cubicBezTo>
                  <a:cubicBezTo>
                    <a:pt x="4210" y="6946"/>
                    <a:pt x="4254" y="7069"/>
                    <a:pt x="4319" y="7177"/>
                  </a:cubicBezTo>
                  <a:cubicBezTo>
                    <a:pt x="3857" y="7640"/>
                    <a:pt x="1" y="11513"/>
                    <a:pt x="185" y="11605"/>
                  </a:cubicBezTo>
                  <a:cubicBezTo>
                    <a:pt x="189" y="11607"/>
                    <a:pt x="195" y="11608"/>
                    <a:pt x="202" y="11608"/>
                  </a:cubicBezTo>
                  <a:cubicBezTo>
                    <a:pt x="514" y="11608"/>
                    <a:pt x="3433" y="9483"/>
                    <a:pt x="3578" y="9147"/>
                  </a:cubicBezTo>
                  <a:cubicBezTo>
                    <a:pt x="3725" y="8802"/>
                    <a:pt x="4267" y="8213"/>
                    <a:pt x="4364" y="7967"/>
                  </a:cubicBezTo>
                  <a:cubicBezTo>
                    <a:pt x="4412" y="7848"/>
                    <a:pt x="4527" y="7651"/>
                    <a:pt x="4634" y="7478"/>
                  </a:cubicBezTo>
                  <a:cubicBezTo>
                    <a:pt x="4689" y="7507"/>
                    <a:pt x="4746" y="7531"/>
                    <a:pt x="4807" y="7550"/>
                  </a:cubicBezTo>
                  <a:cubicBezTo>
                    <a:pt x="4623" y="10384"/>
                    <a:pt x="4558" y="26472"/>
                    <a:pt x="4558" y="26472"/>
                  </a:cubicBezTo>
                  <a:lnTo>
                    <a:pt x="6042" y="26472"/>
                  </a:lnTo>
                  <a:lnTo>
                    <a:pt x="5316" y="7545"/>
                  </a:lnTo>
                  <a:cubicBezTo>
                    <a:pt x="5556" y="7469"/>
                    <a:pt x="5745" y="7292"/>
                    <a:pt x="5843" y="7068"/>
                  </a:cubicBezTo>
                  <a:cubicBezTo>
                    <a:pt x="6909" y="7367"/>
                    <a:pt x="10825" y="8470"/>
                    <a:pt x="11309" y="8606"/>
                  </a:cubicBezTo>
                  <a:cubicBezTo>
                    <a:pt x="11485" y="8655"/>
                    <a:pt x="11593" y="8676"/>
                    <a:pt x="11659" y="8676"/>
                  </a:cubicBezTo>
                  <a:cubicBezTo>
                    <a:pt x="11804" y="8676"/>
                    <a:pt x="11755" y="8579"/>
                    <a:pt x="11801" y="8471"/>
                  </a:cubicBezTo>
                  <a:cubicBezTo>
                    <a:pt x="11868" y="8314"/>
                    <a:pt x="8533" y="7127"/>
                    <a:pt x="8196" y="6915"/>
                  </a:cubicBezTo>
                  <a:cubicBezTo>
                    <a:pt x="8060" y="6829"/>
                    <a:pt x="7832" y="6800"/>
                    <a:pt x="7590" y="6800"/>
                  </a:cubicBezTo>
                  <a:cubicBezTo>
                    <a:pt x="7234" y="6800"/>
                    <a:pt x="6847" y="6863"/>
                    <a:pt x="6674" y="6904"/>
                  </a:cubicBezTo>
                  <a:cubicBezTo>
                    <a:pt x="6639" y="6912"/>
                    <a:pt x="6600" y="6915"/>
                    <a:pt x="6557" y="6915"/>
                  </a:cubicBezTo>
                  <a:cubicBezTo>
                    <a:pt x="6355" y="6915"/>
                    <a:pt x="6083" y="6837"/>
                    <a:pt x="5913" y="6781"/>
                  </a:cubicBezTo>
                  <a:cubicBezTo>
                    <a:pt x="5916" y="6733"/>
                    <a:pt x="5915" y="6685"/>
                    <a:pt x="5911" y="6635"/>
                  </a:cubicBezTo>
                  <a:cubicBezTo>
                    <a:pt x="5865" y="6192"/>
                    <a:pt x="5490" y="5862"/>
                    <a:pt x="5054" y="5862"/>
                  </a:cubicBezTo>
                  <a:cubicBezTo>
                    <a:pt x="5032" y="5862"/>
                    <a:pt x="5010" y="5863"/>
                    <a:pt x="4988" y="5865"/>
                  </a:cubicBezTo>
                  <a:cubicBezTo>
                    <a:pt x="4678" y="4760"/>
                    <a:pt x="3352" y="88"/>
                    <a:pt x="3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2" name="Google Shape;5162;p68"/>
          <p:cNvSpPr/>
          <p:nvPr/>
        </p:nvSpPr>
        <p:spPr>
          <a:xfrm>
            <a:off x="713250" y="4174527"/>
            <a:ext cx="6069596" cy="46443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3" name="Google Shape;5163;p68"/>
          <p:cNvSpPr txBox="1">
            <a:spLocks noGrp="1"/>
          </p:cNvSpPr>
          <p:nvPr>
            <p:ph type="title" idx="2"/>
          </p:nvPr>
        </p:nvSpPr>
        <p:spPr>
          <a:xfrm>
            <a:off x="713250" y="1969635"/>
            <a:ext cx="1356600" cy="9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64" name="Google Shape;5164;p68"/>
          <p:cNvSpPr txBox="1">
            <a:spLocks noGrp="1"/>
          </p:cNvSpPr>
          <p:nvPr>
            <p:ph type="subTitle" idx="1"/>
          </p:nvPr>
        </p:nvSpPr>
        <p:spPr>
          <a:xfrm>
            <a:off x="713250" y="4255100"/>
            <a:ext cx="5953849" cy="2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Problem Statement, Laws &amp; Regulations, Cost Analysis</a:t>
            </a:r>
          </a:p>
        </p:txBody>
      </p:sp>
      <p:sp>
        <p:nvSpPr>
          <p:cNvPr id="5165" name="Google Shape;5165;p68"/>
          <p:cNvSpPr/>
          <p:nvPr/>
        </p:nvSpPr>
        <p:spPr>
          <a:xfrm>
            <a:off x="713250" y="3011185"/>
            <a:ext cx="7717500" cy="10611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6" name="Google Shape;5166;p68"/>
          <p:cNvSpPr/>
          <p:nvPr/>
        </p:nvSpPr>
        <p:spPr>
          <a:xfrm rot="-5400000">
            <a:off x="6148927" y="216061"/>
            <a:ext cx="4226946" cy="930116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7" name="Google Shape;5167;p68"/>
          <p:cNvSpPr txBox="1">
            <a:spLocks noGrp="1"/>
          </p:cNvSpPr>
          <p:nvPr>
            <p:ph type="title"/>
          </p:nvPr>
        </p:nvSpPr>
        <p:spPr>
          <a:xfrm>
            <a:off x="713250" y="3093515"/>
            <a:ext cx="7717500" cy="8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071;p66">
            <a:extLst>
              <a:ext uri="{FF2B5EF4-FFF2-40B4-BE49-F238E27FC236}">
                <a16:creationId xmlns:a16="http://schemas.microsoft.com/office/drawing/2014/main" id="{CFC46E44-D3BA-BD6A-8EA3-F0F911A300BF}"/>
              </a:ext>
            </a:extLst>
          </p:cNvPr>
          <p:cNvSpPr/>
          <p:nvPr/>
        </p:nvSpPr>
        <p:spPr>
          <a:xfrm>
            <a:off x="527250" y="572417"/>
            <a:ext cx="8089500" cy="603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072;p66">
            <a:extLst>
              <a:ext uri="{FF2B5EF4-FFF2-40B4-BE49-F238E27FC236}">
                <a16:creationId xmlns:a16="http://schemas.microsoft.com/office/drawing/2014/main" id="{A094F3EF-37ED-38A2-7173-6FFC38F2F1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Laws &amp; Regulations</a:t>
            </a:r>
            <a:endParaRPr lang="en-US"/>
          </a:p>
        </p:txBody>
      </p:sp>
      <p:sp>
        <p:nvSpPr>
          <p:cNvPr id="8" name="Google Shape;740;p51">
            <a:extLst>
              <a:ext uri="{FF2B5EF4-FFF2-40B4-BE49-F238E27FC236}">
                <a16:creationId xmlns:a16="http://schemas.microsoft.com/office/drawing/2014/main" id="{0B9F3965-D9A7-94A4-62D9-25C659E106D0}"/>
              </a:ext>
            </a:extLst>
          </p:cNvPr>
          <p:cNvSpPr txBox="1">
            <a:spLocks/>
          </p:cNvSpPr>
          <p:nvPr/>
        </p:nvSpPr>
        <p:spPr>
          <a:xfrm>
            <a:off x="1539579" y="1466750"/>
            <a:ext cx="6062269" cy="1694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5C37"/>
              </a:buClr>
              <a:buSzPts val="2800"/>
              <a:buFont typeface="Montserrat"/>
              <a:buNone/>
              <a:defRPr sz="32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sz="1600" b="0">
                <a:solidFill>
                  <a:schemeClr val="tx1"/>
                </a:solidFill>
                <a:cs typeface="Arial"/>
              </a:rPr>
              <a:t>Federal Highway Administration:</a:t>
            </a:r>
            <a:endParaRPr lang="en-US" b="0">
              <a:solidFill>
                <a:schemeClr val="tx1"/>
              </a:solidFill>
              <a:cs typeface="Arial"/>
            </a:endParaRPr>
          </a:p>
          <a:p>
            <a:pPr algn="just">
              <a:lnSpc>
                <a:spcPct val="150000"/>
              </a:lnSpc>
              <a:buFont typeface="Arial"/>
            </a:pPr>
            <a:r>
              <a:rPr lang="en-US" sz="1600" b="0">
                <a:solidFill>
                  <a:schemeClr val="tx1"/>
                </a:solidFill>
                <a:cs typeface="Arial"/>
              </a:rPr>
              <a:t>"New EV charging stations should be spaced </a:t>
            </a:r>
            <a:r>
              <a:rPr lang="en-US" sz="1600">
                <a:solidFill>
                  <a:schemeClr val="tx1"/>
                </a:solidFill>
                <a:cs typeface="Arial"/>
              </a:rPr>
              <a:t>50 miles</a:t>
            </a:r>
            <a:r>
              <a:rPr lang="en-US" sz="1600" b="0">
                <a:solidFill>
                  <a:schemeClr val="tx1"/>
                </a:solidFill>
                <a:cs typeface="Arial"/>
              </a:rPr>
              <a:t> apart and within </a:t>
            </a:r>
            <a:r>
              <a:rPr lang="en-US" sz="1600">
                <a:solidFill>
                  <a:schemeClr val="tx1"/>
                </a:solidFill>
                <a:cs typeface="Arial"/>
              </a:rPr>
              <a:t>1 mile</a:t>
            </a:r>
            <a:r>
              <a:rPr lang="en-US" sz="1600" b="0">
                <a:solidFill>
                  <a:schemeClr val="tx1"/>
                </a:solidFill>
                <a:cs typeface="Arial"/>
              </a:rPr>
              <a:t> of the Interstate exit along the designated Alternative Fuel Corridor highway"</a:t>
            </a:r>
          </a:p>
          <a:p>
            <a:pPr algn="just">
              <a:lnSpc>
                <a:spcPct val="150000"/>
              </a:lnSpc>
              <a:buFont typeface="Arial"/>
            </a:pPr>
            <a:endParaRPr lang="en-US" sz="1600" b="0">
              <a:solidFill>
                <a:schemeClr val="tx1"/>
              </a:solidFill>
              <a:cs typeface="Arial"/>
            </a:endParaRPr>
          </a:p>
          <a:p>
            <a:pPr algn="just">
              <a:lnSpc>
                <a:spcPct val="150000"/>
              </a:lnSpc>
            </a:pPr>
            <a:endParaRPr lang="en-US" sz="1600" b="0">
              <a:solidFill>
                <a:schemeClr val="tx1"/>
              </a:solidFill>
              <a:cs typeface="Arial"/>
            </a:endParaRPr>
          </a:p>
          <a:p>
            <a:pPr algn="just">
              <a:lnSpc>
                <a:spcPct val="150000"/>
              </a:lnSpc>
              <a:buFont typeface="Arial"/>
            </a:pPr>
            <a:endParaRPr lang="en-US" sz="1600" b="0">
              <a:solidFill>
                <a:schemeClr val="tx1"/>
              </a:solidFill>
              <a:cs typeface="Arial"/>
            </a:endParaRPr>
          </a:p>
        </p:txBody>
      </p:sp>
      <p:pic>
        <p:nvPicPr>
          <p:cNvPr id="2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696FAA4A-1BBE-826D-7113-B5E2C5878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678" y="1945750"/>
            <a:ext cx="727504" cy="7345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993E92-77F7-DB27-4F74-B12A41D38B9B}"/>
              </a:ext>
            </a:extLst>
          </p:cNvPr>
          <p:cNvSpPr txBox="1"/>
          <p:nvPr/>
        </p:nvSpPr>
        <p:spPr>
          <a:xfrm>
            <a:off x="778875" y="3447537"/>
            <a:ext cx="814155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200">
                <a:solidFill>
                  <a:srgbClr val="3F5A42"/>
                </a:solidFill>
                <a:latin typeface="Montserrat"/>
              </a:rPr>
              <a:t>State incentives - Texas' National Electric Vehicle Infrastructure (NEVI) Planning </a:t>
            </a:r>
            <a:r>
              <a:rPr lang="en-US" sz="1200" err="1">
                <a:solidFill>
                  <a:srgbClr val="3F5A42"/>
                </a:solidFill>
                <a:latin typeface="Montserrat"/>
              </a:rPr>
              <a:t>etc</a:t>
            </a:r>
            <a:endParaRPr lang="en-US"/>
          </a:p>
          <a:p>
            <a:pPr marL="171450" indent="-171450">
              <a:buChar char="•"/>
            </a:pPr>
            <a:endParaRPr lang="en-US" sz="1200">
              <a:solidFill>
                <a:srgbClr val="3F5A42"/>
              </a:solidFill>
              <a:latin typeface="Montserrat"/>
            </a:endParaRPr>
          </a:p>
          <a:p>
            <a:pPr marL="171450" indent="-171450">
              <a:buChar char="•"/>
            </a:pPr>
            <a:r>
              <a:rPr lang="en-US" sz="1200">
                <a:solidFill>
                  <a:srgbClr val="3F5A42"/>
                </a:solidFill>
                <a:latin typeface="Montserrat"/>
              </a:rPr>
              <a:t>Utility/Private Incentives - Commercial Electric Vehicle (EV) Charging Station Rebate - Austin Energy, Electric Equipment and Electric Vehicle (EV) Charging Station Incentive </a:t>
            </a:r>
            <a:r>
              <a:rPr lang="en-US" sz="1200" err="1">
                <a:solidFill>
                  <a:srgbClr val="3F5A42"/>
                </a:solidFill>
                <a:latin typeface="Montserrat"/>
              </a:rPr>
              <a:t>etc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72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7" name="Google Shape;5067;p66"/>
          <p:cNvGrpSpPr/>
          <p:nvPr/>
        </p:nvGrpSpPr>
        <p:grpSpPr>
          <a:xfrm flipH="1">
            <a:off x="2876007" y="2508327"/>
            <a:ext cx="3636025" cy="2120028"/>
            <a:chOff x="4352672" y="2230153"/>
            <a:chExt cx="4618934" cy="2913327"/>
          </a:xfrm>
        </p:grpSpPr>
        <p:sp>
          <p:nvSpPr>
            <p:cNvPr id="5068" name="Google Shape;5068;p66"/>
            <p:cNvSpPr/>
            <p:nvPr/>
          </p:nvSpPr>
          <p:spPr>
            <a:xfrm>
              <a:off x="4352672" y="2230153"/>
              <a:ext cx="4618934" cy="2913327"/>
            </a:xfrm>
            <a:custGeom>
              <a:avLst/>
              <a:gdLst/>
              <a:ahLst/>
              <a:cxnLst/>
              <a:rect l="l" t="t" r="r" b="b"/>
              <a:pathLst>
                <a:path w="74532" h="47010" extrusionOk="0">
                  <a:moveTo>
                    <a:pt x="54653" y="0"/>
                  </a:moveTo>
                  <a:cubicBezTo>
                    <a:pt x="53200" y="0"/>
                    <a:pt x="51847" y="308"/>
                    <a:pt x="50723" y="888"/>
                  </a:cubicBezTo>
                  <a:cubicBezTo>
                    <a:pt x="43140" y="4799"/>
                    <a:pt x="42201" y="11965"/>
                    <a:pt x="35079" y="12941"/>
                  </a:cubicBezTo>
                  <a:cubicBezTo>
                    <a:pt x="34640" y="13001"/>
                    <a:pt x="34220" y="13029"/>
                    <a:pt x="33817" y="13029"/>
                  </a:cubicBezTo>
                  <a:cubicBezTo>
                    <a:pt x="28008" y="13029"/>
                    <a:pt x="25638" y="7193"/>
                    <a:pt x="17704" y="7193"/>
                  </a:cubicBezTo>
                  <a:cubicBezTo>
                    <a:pt x="17261" y="7193"/>
                    <a:pt x="16800" y="7212"/>
                    <a:pt x="16321" y="7250"/>
                  </a:cubicBezTo>
                  <a:cubicBezTo>
                    <a:pt x="7445" y="7962"/>
                    <a:pt x="5255" y="19804"/>
                    <a:pt x="6743" y="26511"/>
                  </a:cubicBezTo>
                  <a:cubicBezTo>
                    <a:pt x="8230" y="33220"/>
                    <a:pt x="2193" y="31857"/>
                    <a:pt x="962" y="37812"/>
                  </a:cubicBezTo>
                  <a:cubicBezTo>
                    <a:pt x="1" y="42459"/>
                    <a:pt x="6264" y="47009"/>
                    <a:pt x="6264" y="47009"/>
                  </a:cubicBezTo>
                  <a:lnTo>
                    <a:pt x="65131" y="47009"/>
                  </a:lnTo>
                  <a:cubicBezTo>
                    <a:pt x="65131" y="47009"/>
                    <a:pt x="74486" y="44516"/>
                    <a:pt x="74509" y="34367"/>
                  </a:cubicBezTo>
                  <a:cubicBezTo>
                    <a:pt x="74532" y="24219"/>
                    <a:pt x="70861" y="24838"/>
                    <a:pt x="68203" y="13020"/>
                  </a:cubicBezTo>
                  <a:cubicBezTo>
                    <a:pt x="66134" y="3817"/>
                    <a:pt x="59769" y="0"/>
                    <a:pt x="546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66"/>
            <p:cNvSpPr/>
            <p:nvPr/>
          </p:nvSpPr>
          <p:spPr>
            <a:xfrm>
              <a:off x="4454125" y="2726100"/>
              <a:ext cx="4463197" cy="2417337"/>
            </a:xfrm>
            <a:custGeom>
              <a:avLst/>
              <a:gdLst/>
              <a:ahLst/>
              <a:cxnLst/>
              <a:rect l="l" t="t" r="r" b="b"/>
              <a:pathLst>
                <a:path w="72019" h="37217" extrusionOk="0">
                  <a:moveTo>
                    <a:pt x="53179" y="0"/>
                  </a:moveTo>
                  <a:cubicBezTo>
                    <a:pt x="52371" y="0"/>
                    <a:pt x="51548" y="99"/>
                    <a:pt x="50717" y="290"/>
                  </a:cubicBezTo>
                  <a:cubicBezTo>
                    <a:pt x="45513" y="1483"/>
                    <a:pt x="42522" y="9504"/>
                    <a:pt x="35118" y="10338"/>
                  </a:cubicBezTo>
                  <a:cubicBezTo>
                    <a:pt x="34572" y="10399"/>
                    <a:pt x="34055" y="10427"/>
                    <a:pt x="33564" y="10427"/>
                  </a:cubicBezTo>
                  <a:cubicBezTo>
                    <a:pt x="29031" y="10427"/>
                    <a:pt x="26654" y="8070"/>
                    <a:pt x="23116" y="8070"/>
                  </a:cubicBezTo>
                  <a:cubicBezTo>
                    <a:pt x="21839" y="8070"/>
                    <a:pt x="20411" y="8377"/>
                    <a:pt x="18675" y="9213"/>
                  </a:cubicBezTo>
                  <a:cubicBezTo>
                    <a:pt x="13322" y="11794"/>
                    <a:pt x="12285" y="15179"/>
                    <a:pt x="12210" y="21131"/>
                  </a:cubicBezTo>
                  <a:cubicBezTo>
                    <a:pt x="12134" y="27068"/>
                    <a:pt x="3842" y="23291"/>
                    <a:pt x="1786" y="27647"/>
                  </a:cubicBezTo>
                  <a:cubicBezTo>
                    <a:pt x="0" y="31427"/>
                    <a:pt x="4754" y="37216"/>
                    <a:pt x="4754" y="37216"/>
                  </a:cubicBezTo>
                  <a:lnTo>
                    <a:pt x="65942" y="37216"/>
                  </a:lnTo>
                  <a:cubicBezTo>
                    <a:pt x="65942" y="37216"/>
                    <a:pt x="71970" y="35247"/>
                    <a:pt x="71994" y="26577"/>
                  </a:cubicBezTo>
                  <a:cubicBezTo>
                    <a:pt x="72018" y="17906"/>
                    <a:pt x="67337" y="22180"/>
                    <a:pt x="64575" y="12084"/>
                  </a:cubicBezTo>
                  <a:cubicBezTo>
                    <a:pt x="62214" y="3452"/>
                    <a:pt x="57946" y="0"/>
                    <a:pt x="53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70" name="Google Shape;5070;p66"/>
          <p:cNvSpPr/>
          <p:nvPr/>
        </p:nvSpPr>
        <p:spPr>
          <a:xfrm>
            <a:off x="1416100" y="4179553"/>
            <a:ext cx="1893794" cy="44879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1" name="Google Shape;5071;p66"/>
          <p:cNvSpPr/>
          <p:nvPr/>
        </p:nvSpPr>
        <p:spPr>
          <a:xfrm>
            <a:off x="527250" y="572417"/>
            <a:ext cx="8089500" cy="603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2" name="Google Shape;5072;p66"/>
          <p:cNvSpPr txBox="1">
            <a:spLocks noGrp="1"/>
          </p:cNvSpPr>
          <p:nvPr>
            <p:ph type="title"/>
          </p:nvPr>
        </p:nvSpPr>
        <p:spPr>
          <a:xfrm>
            <a:off x="249847" y="570392"/>
            <a:ext cx="8636533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/>
              <a:t>Why people do not choose Electric Vehicle</a:t>
            </a:r>
          </a:p>
        </p:txBody>
      </p:sp>
      <p:grpSp>
        <p:nvGrpSpPr>
          <p:cNvPr id="5073" name="Google Shape;5073;p66"/>
          <p:cNvGrpSpPr/>
          <p:nvPr/>
        </p:nvGrpSpPr>
        <p:grpSpPr>
          <a:xfrm flipH="1">
            <a:off x="4359559" y="1747557"/>
            <a:ext cx="1240482" cy="1698975"/>
            <a:chOff x="5578423" y="2142589"/>
            <a:chExt cx="1186269" cy="1624726"/>
          </a:xfrm>
        </p:grpSpPr>
        <p:sp>
          <p:nvSpPr>
            <p:cNvPr id="5074" name="Google Shape;5074;p66"/>
            <p:cNvSpPr/>
            <p:nvPr/>
          </p:nvSpPr>
          <p:spPr>
            <a:xfrm>
              <a:off x="6118995" y="2197271"/>
              <a:ext cx="645697" cy="1570044"/>
            </a:xfrm>
            <a:custGeom>
              <a:avLst/>
              <a:gdLst/>
              <a:ahLst/>
              <a:cxnLst/>
              <a:rect l="l" t="t" r="r" b="b"/>
              <a:pathLst>
                <a:path w="29883" h="72662" extrusionOk="0">
                  <a:moveTo>
                    <a:pt x="182" y="0"/>
                  </a:moveTo>
                  <a:cubicBezTo>
                    <a:pt x="81" y="0"/>
                    <a:pt x="1" y="82"/>
                    <a:pt x="1" y="182"/>
                  </a:cubicBezTo>
                  <a:lnTo>
                    <a:pt x="1" y="72661"/>
                  </a:lnTo>
                  <a:lnTo>
                    <a:pt x="29882" y="72661"/>
                  </a:lnTo>
                  <a:lnTo>
                    <a:pt x="29882" y="179"/>
                  </a:lnTo>
                  <a:cubicBezTo>
                    <a:pt x="29882" y="79"/>
                    <a:pt x="29803" y="0"/>
                    <a:pt x="2970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66"/>
            <p:cNvSpPr/>
            <p:nvPr/>
          </p:nvSpPr>
          <p:spPr>
            <a:xfrm>
              <a:off x="6365807" y="3327750"/>
              <a:ext cx="152074" cy="262509"/>
            </a:xfrm>
            <a:custGeom>
              <a:avLst/>
              <a:gdLst/>
              <a:ahLst/>
              <a:cxnLst/>
              <a:rect l="l" t="t" r="r" b="b"/>
              <a:pathLst>
                <a:path w="6216" h="10730" extrusionOk="0">
                  <a:moveTo>
                    <a:pt x="0" y="0"/>
                  </a:moveTo>
                  <a:lnTo>
                    <a:pt x="1234" y="5365"/>
                  </a:lnTo>
                  <a:lnTo>
                    <a:pt x="3108" y="5365"/>
                  </a:lnTo>
                  <a:lnTo>
                    <a:pt x="2724" y="10729"/>
                  </a:lnTo>
                  <a:lnTo>
                    <a:pt x="6215" y="3833"/>
                  </a:lnTo>
                  <a:lnTo>
                    <a:pt x="4002" y="3833"/>
                  </a:lnTo>
                  <a:lnTo>
                    <a:pt x="62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66"/>
            <p:cNvSpPr/>
            <p:nvPr/>
          </p:nvSpPr>
          <p:spPr>
            <a:xfrm>
              <a:off x="5578423" y="2142589"/>
              <a:ext cx="1127695" cy="1083392"/>
            </a:xfrm>
            <a:custGeom>
              <a:avLst/>
              <a:gdLst/>
              <a:ahLst/>
              <a:cxnLst/>
              <a:rect l="l" t="t" r="r" b="b"/>
              <a:pathLst>
                <a:path w="52190" h="53140" extrusionOk="0">
                  <a:moveTo>
                    <a:pt x="30239" y="1"/>
                  </a:moveTo>
                  <a:lnTo>
                    <a:pt x="30239" y="2530"/>
                  </a:lnTo>
                  <a:lnTo>
                    <a:pt x="49551" y="2530"/>
                  </a:lnTo>
                  <a:lnTo>
                    <a:pt x="49551" y="1"/>
                  </a:lnTo>
                  <a:close/>
                  <a:moveTo>
                    <a:pt x="47718" y="11453"/>
                  </a:moveTo>
                  <a:cubicBezTo>
                    <a:pt x="47776" y="11453"/>
                    <a:pt x="47825" y="11502"/>
                    <a:pt x="47825" y="11561"/>
                  </a:cubicBezTo>
                  <a:lnTo>
                    <a:pt x="47825" y="19303"/>
                  </a:lnTo>
                  <a:lnTo>
                    <a:pt x="47824" y="19303"/>
                  </a:lnTo>
                  <a:cubicBezTo>
                    <a:pt x="47824" y="19362"/>
                    <a:pt x="47776" y="19411"/>
                    <a:pt x="47718" y="19411"/>
                  </a:cubicBezTo>
                  <a:lnTo>
                    <a:pt x="32808" y="19411"/>
                  </a:lnTo>
                  <a:cubicBezTo>
                    <a:pt x="32749" y="19411"/>
                    <a:pt x="32700" y="19362"/>
                    <a:pt x="32700" y="19303"/>
                  </a:cubicBezTo>
                  <a:lnTo>
                    <a:pt x="32700" y="11561"/>
                  </a:lnTo>
                  <a:cubicBezTo>
                    <a:pt x="32700" y="11502"/>
                    <a:pt x="32749" y="11453"/>
                    <a:pt x="32808" y="11453"/>
                  </a:cubicBezTo>
                  <a:close/>
                  <a:moveTo>
                    <a:pt x="923" y="21281"/>
                  </a:moveTo>
                  <a:cubicBezTo>
                    <a:pt x="413" y="21281"/>
                    <a:pt x="0" y="21833"/>
                    <a:pt x="0" y="22514"/>
                  </a:cubicBezTo>
                  <a:lnTo>
                    <a:pt x="0" y="24709"/>
                  </a:lnTo>
                  <a:cubicBezTo>
                    <a:pt x="0" y="24996"/>
                    <a:pt x="75" y="25277"/>
                    <a:pt x="214" y="25498"/>
                  </a:cubicBezTo>
                  <a:lnTo>
                    <a:pt x="1303" y="27244"/>
                  </a:lnTo>
                  <a:cubicBezTo>
                    <a:pt x="1441" y="27465"/>
                    <a:pt x="1517" y="27746"/>
                    <a:pt x="1517" y="28035"/>
                  </a:cubicBezTo>
                  <a:lnTo>
                    <a:pt x="1517" y="31052"/>
                  </a:lnTo>
                  <a:cubicBezTo>
                    <a:pt x="1517" y="31733"/>
                    <a:pt x="1930" y="32286"/>
                    <a:pt x="2441" y="32286"/>
                  </a:cubicBezTo>
                  <a:lnTo>
                    <a:pt x="3630" y="32286"/>
                  </a:lnTo>
                  <a:cubicBezTo>
                    <a:pt x="4140" y="32286"/>
                    <a:pt x="4553" y="31733"/>
                    <a:pt x="4553" y="31052"/>
                  </a:cubicBezTo>
                  <a:lnTo>
                    <a:pt x="4553" y="28035"/>
                  </a:lnTo>
                  <a:cubicBezTo>
                    <a:pt x="4553" y="27746"/>
                    <a:pt x="4629" y="27465"/>
                    <a:pt x="4767" y="27244"/>
                  </a:cubicBezTo>
                  <a:lnTo>
                    <a:pt x="5856" y="25498"/>
                  </a:lnTo>
                  <a:cubicBezTo>
                    <a:pt x="5994" y="25277"/>
                    <a:pt x="6070" y="24996"/>
                    <a:pt x="6070" y="24709"/>
                  </a:cubicBezTo>
                  <a:lnTo>
                    <a:pt x="6070" y="22514"/>
                  </a:lnTo>
                  <a:cubicBezTo>
                    <a:pt x="6070" y="21833"/>
                    <a:pt x="5657" y="21281"/>
                    <a:pt x="5148" y="21281"/>
                  </a:cubicBezTo>
                  <a:close/>
                  <a:moveTo>
                    <a:pt x="28066" y="6967"/>
                  </a:moveTo>
                  <a:cubicBezTo>
                    <a:pt x="27877" y="6967"/>
                    <a:pt x="27723" y="7121"/>
                    <a:pt x="27723" y="7309"/>
                  </a:cubicBezTo>
                  <a:lnTo>
                    <a:pt x="27723" y="52797"/>
                  </a:lnTo>
                  <a:cubicBezTo>
                    <a:pt x="27723" y="52986"/>
                    <a:pt x="27877" y="53139"/>
                    <a:pt x="28066" y="53139"/>
                  </a:cubicBezTo>
                  <a:lnTo>
                    <a:pt x="51847" y="53139"/>
                  </a:lnTo>
                  <a:cubicBezTo>
                    <a:pt x="52036" y="53139"/>
                    <a:pt x="52190" y="52986"/>
                    <a:pt x="52190" y="52797"/>
                  </a:cubicBezTo>
                  <a:lnTo>
                    <a:pt x="52190" y="7309"/>
                  </a:lnTo>
                  <a:cubicBezTo>
                    <a:pt x="52190" y="7121"/>
                    <a:pt x="52036" y="6967"/>
                    <a:pt x="51847" y="696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66"/>
            <p:cNvSpPr/>
            <p:nvPr/>
          </p:nvSpPr>
          <p:spPr>
            <a:xfrm>
              <a:off x="6311941" y="2911212"/>
              <a:ext cx="262107" cy="262516"/>
            </a:xfrm>
            <a:custGeom>
              <a:avLst/>
              <a:gdLst/>
              <a:ahLst/>
              <a:cxnLst/>
              <a:rect l="l" t="t" r="r" b="b"/>
              <a:pathLst>
                <a:path w="13450" h="13471" extrusionOk="0">
                  <a:moveTo>
                    <a:pt x="6726" y="1802"/>
                  </a:moveTo>
                  <a:cubicBezTo>
                    <a:pt x="9330" y="1802"/>
                    <a:pt x="11442" y="4011"/>
                    <a:pt x="11442" y="6735"/>
                  </a:cubicBezTo>
                  <a:cubicBezTo>
                    <a:pt x="11442" y="9460"/>
                    <a:pt x="9330" y="11667"/>
                    <a:pt x="6726" y="11667"/>
                  </a:cubicBezTo>
                  <a:cubicBezTo>
                    <a:pt x="4120" y="11667"/>
                    <a:pt x="2009" y="9460"/>
                    <a:pt x="2009" y="6735"/>
                  </a:cubicBezTo>
                  <a:cubicBezTo>
                    <a:pt x="2009" y="4011"/>
                    <a:pt x="4120" y="1802"/>
                    <a:pt x="6726" y="1802"/>
                  </a:cubicBezTo>
                  <a:close/>
                  <a:moveTo>
                    <a:pt x="6726" y="1"/>
                  </a:moveTo>
                  <a:cubicBezTo>
                    <a:pt x="3011" y="1"/>
                    <a:pt x="0" y="3015"/>
                    <a:pt x="0" y="6735"/>
                  </a:cubicBezTo>
                  <a:cubicBezTo>
                    <a:pt x="0" y="10455"/>
                    <a:pt x="3011" y="13470"/>
                    <a:pt x="6726" y="13470"/>
                  </a:cubicBezTo>
                  <a:cubicBezTo>
                    <a:pt x="10439" y="13470"/>
                    <a:pt x="13450" y="10455"/>
                    <a:pt x="13450" y="6735"/>
                  </a:cubicBezTo>
                  <a:cubicBezTo>
                    <a:pt x="13450" y="3015"/>
                    <a:pt x="10439" y="1"/>
                    <a:pt x="672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6"/>
            <p:cNvSpPr/>
            <p:nvPr/>
          </p:nvSpPr>
          <p:spPr>
            <a:xfrm>
              <a:off x="6387971" y="2984896"/>
              <a:ext cx="110065" cy="115132"/>
            </a:xfrm>
            <a:custGeom>
              <a:avLst/>
              <a:gdLst/>
              <a:ahLst/>
              <a:cxnLst/>
              <a:rect l="l" t="t" r="r" b="b"/>
              <a:pathLst>
                <a:path w="5648" h="5908" extrusionOk="0">
                  <a:moveTo>
                    <a:pt x="2825" y="0"/>
                  </a:moveTo>
                  <a:cubicBezTo>
                    <a:pt x="1265" y="0"/>
                    <a:pt x="1" y="1323"/>
                    <a:pt x="1" y="2954"/>
                  </a:cubicBezTo>
                  <a:cubicBezTo>
                    <a:pt x="1" y="4584"/>
                    <a:pt x="1265" y="5907"/>
                    <a:pt x="2825" y="5907"/>
                  </a:cubicBezTo>
                  <a:cubicBezTo>
                    <a:pt x="4384" y="5907"/>
                    <a:pt x="5648" y="4584"/>
                    <a:pt x="5648" y="2954"/>
                  </a:cubicBezTo>
                  <a:cubicBezTo>
                    <a:pt x="5648" y="1323"/>
                    <a:pt x="4384" y="0"/>
                    <a:pt x="282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6"/>
            <p:cNvSpPr/>
            <p:nvPr/>
          </p:nvSpPr>
          <p:spPr>
            <a:xfrm>
              <a:off x="6290942" y="2586710"/>
              <a:ext cx="310413" cy="282129"/>
            </a:xfrm>
            <a:custGeom>
              <a:avLst/>
              <a:gdLst/>
              <a:ahLst/>
              <a:cxnLst/>
              <a:rect l="l" t="t" r="r" b="b"/>
              <a:pathLst>
                <a:path w="14366" h="13057" extrusionOk="0">
                  <a:moveTo>
                    <a:pt x="4183" y="1265"/>
                  </a:moveTo>
                  <a:cubicBezTo>
                    <a:pt x="4199" y="1265"/>
                    <a:pt x="4214" y="1279"/>
                    <a:pt x="4214" y="1295"/>
                  </a:cubicBezTo>
                  <a:lnTo>
                    <a:pt x="4214" y="2586"/>
                  </a:lnTo>
                  <a:cubicBezTo>
                    <a:pt x="4214" y="2604"/>
                    <a:pt x="4199" y="2617"/>
                    <a:pt x="4183" y="2617"/>
                  </a:cubicBezTo>
                  <a:lnTo>
                    <a:pt x="879" y="2617"/>
                  </a:lnTo>
                  <a:cubicBezTo>
                    <a:pt x="862" y="2617"/>
                    <a:pt x="849" y="2604"/>
                    <a:pt x="849" y="2586"/>
                  </a:cubicBezTo>
                  <a:lnTo>
                    <a:pt x="849" y="1295"/>
                  </a:lnTo>
                  <a:cubicBezTo>
                    <a:pt x="849" y="1279"/>
                    <a:pt x="862" y="1265"/>
                    <a:pt x="879" y="1265"/>
                  </a:cubicBezTo>
                  <a:close/>
                  <a:moveTo>
                    <a:pt x="8943" y="1265"/>
                  </a:moveTo>
                  <a:cubicBezTo>
                    <a:pt x="8960" y="1265"/>
                    <a:pt x="8973" y="1279"/>
                    <a:pt x="8973" y="1295"/>
                  </a:cubicBezTo>
                  <a:lnTo>
                    <a:pt x="8973" y="2586"/>
                  </a:lnTo>
                  <a:cubicBezTo>
                    <a:pt x="8973" y="2604"/>
                    <a:pt x="8960" y="2617"/>
                    <a:pt x="8943" y="2617"/>
                  </a:cubicBezTo>
                  <a:lnTo>
                    <a:pt x="5639" y="2617"/>
                  </a:lnTo>
                  <a:cubicBezTo>
                    <a:pt x="5623" y="2617"/>
                    <a:pt x="5608" y="2604"/>
                    <a:pt x="5608" y="2586"/>
                  </a:cubicBezTo>
                  <a:lnTo>
                    <a:pt x="5608" y="1295"/>
                  </a:lnTo>
                  <a:cubicBezTo>
                    <a:pt x="5608" y="1279"/>
                    <a:pt x="5621" y="1265"/>
                    <a:pt x="5639" y="1265"/>
                  </a:cubicBezTo>
                  <a:close/>
                  <a:moveTo>
                    <a:pt x="13405" y="1265"/>
                  </a:moveTo>
                  <a:cubicBezTo>
                    <a:pt x="13423" y="1265"/>
                    <a:pt x="13437" y="1279"/>
                    <a:pt x="13437" y="1295"/>
                  </a:cubicBezTo>
                  <a:lnTo>
                    <a:pt x="13437" y="2586"/>
                  </a:lnTo>
                  <a:cubicBezTo>
                    <a:pt x="13437" y="2604"/>
                    <a:pt x="13423" y="2617"/>
                    <a:pt x="13405" y="2617"/>
                  </a:cubicBezTo>
                  <a:lnTo>
                    <a:pt x="10102" y="2617"/>
                  </a:lnTo>
                  <a:cubicBezTo>
                    <a:pt x="10085" y="2617"/>
                    <a:pt x="10072" y="2604"/>
                    <a:pt x="10072" y="2586"/>
                  </a:cubicBezTo>
                  <a:lnTo>
                    <a:pt x="10072" y="1295"/>
                  </a:lnTo>
                  <a:cubicBezTo>
                    <a:pt x="10072" y="1279"/>
                    <a:pt x="10085" y="1265"/>
                    <a:pt x="10102" y="1265"/>
                  </a:cubicBezTo>
                  <a:close/>
                  <a:moveTo>
                    <a:pt x="4222" y="4820"/>
                  </a:moveTo>
                  <a:cubicBezTo>
                    <a:pt x="4239" y="4820"/>
                    <a:pt x="4254" y="4834"/>
                    <a:pt x="4254" y="4851"/>
                  </a:cubicBezTo>
                  <a:lnTo>
                    <a:pt x="4254" y="6141"/>
                  </a:lnTo>
                  <a:cubicBezTo>
                    <a:pt x="4254" y="6158"/>
                    <a:pt x="4239" y="6173"/>
                    <a:pt x="4222" y="6173"/>
                  </a:cubicBezTo>
                  <a:lnTo>
                    <a:pt x="919" y="6173"/>
                  </a:lnTo>
                  <a:cubicBezTo>
                    <a:pt x="902" y="6173"/>
                    <a:pt x="887" y="6158"/>
                    <a:pt x="887" y="6141"/>
                  </a:cubicBezTo>
                  <a:lnTo>
                    <a:pt x="887" y="4851"/>
                  </a:lnTo>
                  <a:cubicBezTo>
                    <a:pt x="887" y="4834"/>
                    <a:pt x="902" y="4820"/>
                    <a:pt x="919" y="4820"/>
                  </a:cubicBezTo>
                  <a:close/>
                  <a:moveTo>
                    <a:pt x="8983" y="4820"/>
                  </a:moveTo>
                  <a:cubicBezTo>
                    <a:pt x="8999" y="4820"/>
                    <a:pt x="9014" y="4834"/>
                    <a:pt x="9014" y="4851"/>
                  </a:cubicBezTo>
                  <a:lnTo>
                    <a:pt x="9014" y="6141"/>
                  </a:lnTo>
                  <a:cubicBezTo>
                    <a:pt x="9014" y="6158"/>
                    <a:pt x="9001" y="6173"/>
                    <a:pt x="8983" y="6173"/>
                  </a:cubicBezTo>
                  <a:lnTo>
                    <a:pt x="5679" y="6173"/>
                  </a:lnTo>
                  <a:cubicBezTo>
                    <a:pt x="5662" y="6173"/>
                    <a:pt x="5649" y="6158"/>
                    <a:pt x="5649" y="6141"/>
                  </a:cubicBezTo>
                  <a:lnTo>
                    <a:pt x="5649" y="4851"/>
                  </a:lnTo>
                  <a:cubicBezTo>
                    <a:pt x="5649" y="4834"/>
                    <a:pt x="5662" y="4820"/>
                    <a:pt x="5679" y="4820"/>
                  </a:cubicBezTo>
                  <a:close/>
                  <a:moveTo>
                    <a:pt x="13446" y="4820"/>
                  </a:moveTo>
                  <a:cubicBezTo>
                    <a:pt x="13463" y="4820"/>
                    <a:pt x="13477" y="4834"/>
                    <a:pt x="13477" y="4851"/>
                  </a:cubicBezTo>
                  <a:lnTo>
                    <a:pt x="13477" y="6141"/>
                  </a:lnTo>
                  <a:cubicBezTo>
                    <a:pt x="13477" y="6158"/>
                    <a:pt x="13463" y="6173"/>
                    <a:pt x="13446" y="6173"/>
                  </a:cubicBezTo>
                  <a:lnTo>
                    <a:pt x="10142" y="6173"/>
                  </a:lnTo>
                  <a:cubicBezTo>
                    <a:pt x="10125" y="6173"/>
                    <a:pt x="10112" y="6158"/>
                    <a:pt x="10112" y="6141"/>
                  </a:cubicBezTo>
                  <a:lnTo>
                    <a:pt x="10112" y="4851"/>
                  </a:lnTo>
                  <a:cubicBezTo>
                    <a:pt x="10112" y="4834"/>
                    <a:pt x="10125" y="4820"/>
                    <a:pt x="10142" y="4820"/>
                  </a:cubicBezTo>
                  <a:close/>
                  <a:moveTo>
                    <a:pt x="4222" y="8282"/>
                  </a:moveTo>
                  <a:cubicBezTo>
                    <a:pt x="4239" y="8282"/>
                    <a:pt x="4254" y="8295"/>
                    <a:pt x="4254" y="8313"/>
                  </a:cubicBezTo>
                  <a:lnTo>
                    <a:pt x="4254" y="9604"/>
                  </a:lnTo>
                  <a:cubicBezTo>
                    <a:pt x="4254" y="9620"/>
                    <a:pt x="4239" y="9634"/>
                    <a:pt x="4222" y="9634"/>
                  </a:cubicBezTo>
                  <a:lnTo>
                    <a:pt x="919" y="9634"/>
                  </a:lnTo>
                  <a:cubicBezTo>
                    <a:pt x="902" y="9634"/>
                    <a:pt x="887" y="9620"/>
                    <a:pt x="887" y="9604"/>
                  </a:cubicBezTo>
                  <a:lnTo>
                    <a:pt x="887" y="8313"/>
                  </a:lnTo>
                  <a:cubicBezTo>
                    <a:pt x="887" y="8295"/>
                    <a:pt x="902" y="8282"/>
                    <a:pt x="919" y="8282"/>
                  </a:cubicBezTo>
                  <a:close/>
                  <a:moveTo>
                    <a:pt x="8983" y="8282"/>
                  </a:moveTo>
                  <a:cubicBezTo>
                    <a:pt x="8999" y="8282"/>
                    <a:pt x="9014" y="8295"/>
                    <a:pt x="9014" y="8313"/>
                  </a:cubicBezTo>
                  <a:lnTo>
                    <a:pt x="9014" y="9604"/>
                  </a:lnTo>
                  <a:cubicBezTo>
                    <a:pt x="9014" y="9620"/>
                    <a:pt x="9001" y="9634"/>
                    <a:pt x="8983" y="9634"/>
                  </a:cubicBezTo>
                  <a:lnTo>
                    <a:pt x="5679" y="9634"/>
                  </a:lnTo>
                  <a:cubicBezTo>
                    <a:pt x="5662" y="9634"/>
                    <a:pt x="5649" y="9620"/>
                    <a:pt x="5649" y="9604"/>
                  </a:cubicBezTo>
                  <a:lnTo>
                    <a:pt x="5649" y="8313"/>
                  </a:lnTo>
                  <a:cubicBezTo>
                    <a:pt x="5649" y="8295"/>
                    <a:pt x="5662" y="8282"/>
                    <a:pt x="5679" y="8282"/>
                  </a:cubicBezTo>
                  <a:close/>
                  <a:moveTo>
                    <a:pt x="13446" y="8282"/>
                  </a:moveTo>
                  <a:cubicBezTo>
                    <a:pt x="13463" y="8282"/>
                    <a:pt x="13477" y="8295"/>
                    <a:pt x="13477" y="8313"/>
                  </a:cubicBezTo>
                  <a:lnTo>
                    <a:pt x="13477" y="9604"/>
                  </a:lnTo>
                  <a:cubicBezTo>
                    <a:pt x="13477" y="9620"/>
                    <a:pt x="13463" y="9634"/>
                    <a:pt x="13446" y="9634"/>
                  </a:cubicBezTo>
                  <a:lnTo>
                    <a:pt x="10142" y="9634"/>
                  </a:lnTo>
                  <a:cubicBezTo>
                    <a:pt x="10125" y="9634"/>
                    <a:pt x="10112" y="9620"/>
                    <a:pt x="10112" y="9604"/>
                  </a:cubicBezTo>
                  <a:lnTo>
                    <a:pt x="10112" y="8313"/>
                  </a:lnTo>
                  <a:cubicBezTo>
                    <a:pt x="10112" y="8295"/>
                    <a:pt x="10125" y="8282"/>
                    <a:pt x="10142" y="8282"/>
                  </a:cubicBezTo>
                  <a:close/>
                  <a:moveTo>
                    <a:pt x="0" y="1"/>
                  </a:moveTo>
                  <a:lnTo>
                    <a:pt x="0" y="13057"/>
                  </a:lnTo>
                  <a:lnTo>
                    <a:pt x="14366" y="13057"/>
                  </a:lnTo>
                  <a:lnTo>
                    <a:pt x="14366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6"/>
            <p:cNvSpPr/>
            <p:nvPr/>
          </p:nvSpPr>
          <p:spPr>
            <a:xfrm>
              <a:off x="5587942" y="2558280"/>
              <a:ext cx="531026" cy="825731"/>
            </a:xfrm>
            <a:custGeom>
              <a:avLst/>
              <a:gdLst/>
              <a:ahLst/>
              <a:cxnLst/>
              <a:rect l="l" t="t" r="r" b="b"/>
              <a:pathLst>
                <a:path w="24576" h="38215" extrusionOk="0">
                  <a:moveTo>
                    <a:pt x="23" y="1"/>
                  </a:moveTo>
                  <a:cubicBezTo>
                    <a:pt x="10" y="1"/>
                    <a:pt x="0" y="11"/>
                    <a:pt x="0" y="24"/>
                  </a:cubicBezTo>
                  <a:lnTo>
                    <a:pt x="0" y="1539"/>
                  </a:lnTo>
                  <a:cubicBezTo>
                    <a:pt x="0" y="1552"/>
                    <a:pt x="10" y="1562"/>
                    <a:pt x="23" y="1562"/>
                  </a:cubicBezTo>
                  <a:lnTo>
                    <a:pt x="5117" y="1562"/>
                  </a:lnTo>
                  <a:cubicBezTo>
                    <a:pt x="5128" y="1562"/>
                    <a:pt x="5138" y="1552"/>
                    <a:pt x="5138" y="1539"/>
                  </a:cubicBezTo>
                  <a:lnTo>
                    <a:pt x="5138" y="24"/>
                  </a:lnTo>
                  <a:cubicBezTo>
                    <a:pt x="5138" y="11"/>
                    <a:pt x="5128" y="1"/>
                    <a:pt x="5117" y="1"/>
                  </a:cubicBezTo>
                  <a:close/>
                  <a:moveTo>
                    <a:pt x="16255" y="3921"/>
                  </a:moveTo>
                  <a:cubicBezTo>
                    <a:pt x="13400" y="3921"/>
                    <a:pt x="11077" y="6245"/>
                    <a:pt x="11077" y="9099"/>
                  </a:cubicBezTo>
                  <a:lnTo>
                    <a:pt x="11077" y="33036"/>
                  </a:lnTo>
                  <a:cubicBezTo>
                    <a:pt x="11077" y="35202"/>
                    <a:pt x="9313" y="36963"/>
                    <a:pt x="7150" y="36963"/>
                  </a:cubicBezTo>
                  <a:cubicBezTo>
                    <a:pt x="4983" y="36963"/>
                    <a:pt x="3219" y="35202"/>
                    <a:pt x="3219" y="33036"/>
                  </a:cubicBezTo>
                  <a:lnTo>
                    <a:pt x="3219" y="12439"/>
                  </a:lnTo>
                  <a:lnTo>
                    <a:pt x="3424" y="12439"/>
                  </a:lnTo>
                  <a:lnTo>
                    <a:pt x="3424" y="10784"/>
                  </a:lnTo>
                  <a:cubicBezTo>
                    <a:pt x="3349" y="10810"/>
                    <a:pt x="3272" y="10825"/>
                    <a:pt x="3190" y="10825"/>
                  </a:cubicBezTo>
                  <a:lnTo>
                    <a:pt x="1999" y="10825"/>
                  </a:lnTo>
                  <a:cubicBezTo>
                    <a:pt x="1920" y="10825"/>
                    <a:pt x="1842" y="10812"/>
                    <a:pt x="1769" y="10786"/>
                  </a:cubicBezTo>
                  <a:lnTo>
                    <a:pt x="1769" y="12439"/>
                  </a:lnTo>
                  <a:lnTo>
                    <a:pt x="1967" y="12439"/>
                  </a:lnTo>
                  <a:lnTo>
                    <a:pt x="1967" y="33036"/>
                  </a:lnTo>
                  <a:cubicBezTo>
                    <a:pt x="1967" y="35890"/>
                    <a:pt x="4291" y="38214"/>
                    <a:pt x="7150" y="38214"/>
                  </a:cubicBezTo>
                  <a:cubicBezTo>
                    <a:pt x="10004" y="38214"/>
                    <a:pt x="12328" y="35890"/>
                    <a:pt x="12328" y="33036"/>
                  </a:cubicBezTo>
                  <a:lnTo>
                    <a:pt x="12328" y="9099"/>
                  </a:lnTo>
                  <a:cubicBezTo>
                    <a:pt x="12328" y="6935"/>
                    <a:pt x="14088" y="5172"/>
                    <a:pt x="16255" y="5172"/>
                  </a:cubicBezTo>
                  <a:cubicBezTo>
                    <a:pt x="18423" y="5172"/>
                    <a:pt x="20183" y="6935"/>
                    <a:pt x="20183" y="9099"/>
                  </a:cubicBezTo>
                  <a:lnTo>
                    <a:pt x="20183" y="22382"/>
                  </a:lnTo>
                  <a:cubicBezTo>
                    <a:pt x="20183" y="24389"/>
                    <a:pt x="21818" y="26059"/>
                    <a:pt x="23825" y="26103"/>
                  </a:cubicBezTo>
                  <a:lnTo>
                    <a:pt x="24560" y="26122"/>
                  </a:lnTo>
                  <a:lnTo>
                    <a:pt x="24576" y="26122"/>
                  </a:lnTo>
                  <a:lnTo>
                    <a:pt x="24576" y="24871"/>
                  </a:lnTo>
                  <a:lnTo>
                    <a:pt x="23854" y="24852"/>
                  </a:lnTo>
                  <a:cubicBezTo>
                    <a:pt x="22518" y="24824"/>
                    <a:pt x="21434" y="23713"/>
                    <a:pt x="21434" y="22382"/>
                  </a:cubicBezTo>
                  <a:lnTo>
                    <a:pt x="21434" y="9099"/>
                  </a:lnTo>
                  <a:cubicBezTo>
                    <a:pt x="21434" y="6245"/>
                    <a:pt x="19110" y="3921"/>
                    <a:pt x="16255" y="39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1" name="Google Shape;5081;p66"/>
          <p:cNvGrpSpPr/>
          <p:nvPr/>
        </p:nvGrpSpPr>
        <p:grpSpPr>
          <a:xfrm flipH="1">
            <a:off x="3030500" y="3266621"/>
            <a:ext cx="3191774" cy="1358005"/>
            <a:chOff x="1895075" y="2324440"/>
            <a:chExt cx="3410744" cy="1451480"/>
          </a:xfrm>
        </p:grpSpPr>
        <p:sp>
          <p:nvSpPr>
            <p:cNvPr id="5082" name="Google Shape;5082;p66"/>
            <p:cNvSpPr/>
            <p:nvPr/>
          </p:nvSpPr>
          <p:spPr>
            <a:xfrm>
              <a:off x="2266434" y="3116176"/>
              <a:ext cx="2866084" cy="307734"/>
            </a:xfrm>
            <a:custGeom>
              <a:avLst/>
              <a:gdLst/>
              <a:ahLst/>
              <a:cxnLst/>
              <a:rect l="l" t="t" r="r" b="b"/>
              <a:pathLst>
                <a:path w="132643" h="14242" extrusionOk="0">
                  <a:moveTo>
                    <a:pt x="117927" y="1"/>
                  </a:moveTo>
                  <a:cubicBezTo>
                    <a:pt x="109481" y="1"/>
                    <a:pt x="105587" y="5361"/>
                    <a:pt x="103802" y="10777"/>
                  </a:cubicBezTo>
                  <a:lnTo>
                    <a:pt x="104745" y="11087"/>
                  </a:lnTo>
                  <a:cubicBezTo>
                    <a:pt x="106633" y="5503"/>
                    <a:pt x="111914" y="1484"/>
                    <a:pt x="118134" y="1484"/>
                  </a:cubicBezTo>
                  <a:cubicBezTo>
                    <a:pt x="124601" y="1484"/>
                    <a:pt x="130054" y="5825"/>
                    <a:pt x="131735" y="11751"/>
                  </a:cubicBezTo>
                  <a:lnTo>
                    <a:pt x="132642" y="11489"/>
                  </a:lnTo>
                  <a:cubicBezTo>
                    <a:pt x="131075" y="6009"/>
                    <a:pt x="127241" y="27"/>
                    <a:pt x="117978" y="1"/>
                  </a:cubicBezTo>
                  <a:cubicBezTo>
                    <a:pt x="117961" y="1"/>
                    <a:pt x="117944" y="1"/>
                    <a:pt x="117927" y="1"/>
                  </a:cubicBezTo>
                  <a:close/>
                  <a:moveTo>
                    <a:pt x="14610" y="271"/>
                  </a:moveTo>
                  <a:cubicBezTo>
                    <a:pt x="4312" y="271"/>
                    <a:pt x="992" y="7867"/>
                    <a:pt x="1" y="14106"/>
                  </a:cubicBezTo>
                  <a:lnTo>
                    <a:pt x="910" y="14242"/>
                  </a:lnTo>
                  <a:cubicBezTo>
                    <a:pt x="1948" y="7461"/>
                    <a:pt x="7811" y="2260"/>
                    <a:pt x="14884" y="2260"/>
                  </a:cubicBezTo>
                  <a:cubicBezTo>
                    <a:pt x="21768" y="2260"/>
                    <a:pt x="27506" y="7187"/>
                    <a:pt x="28762" y="13701"/>
                  </a:cubicBezTo>
                  <a:lnTo>
                    <a:pt x="29447" y="13570"/>
                  </a:lnTo>
                  <a:cubicBezTo>
                    <a:pt x="28252" y="7479"/>
                    <a:pt x="24700" y="271"/>
                    <a:pt x="14610" y="2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66"/>
            <p:cNvSpPr/>
            <p:nvPr/>
          </p:nvSpPr>
          <p:spPr>
            <a:xfrm>
              <a:off x="2034629" y="2857580"/>
              <a:ext cx="3181013" cy="275128"/>
            </a:xfrm>
            <a:custGeom>
              <a:avLst/>
              <a:gdLst/>
              <a:ahLst/>
              <a:cxnLst/>
              <a:rect l="l" t="t" r="r" b="b"/>
              <a:pathLst>
                <a:path w="147218" h="12733" extrusionOk="0">
                  <a:moveTo>
                    <a:pt x="138159" y="1"/>
                  </a:moveTo>
                  <a:cubicBezTo>
                    <a:pt x="138081" y="1"/>
                    <a:pt x="138008" y="3"/>
                    <a:pt x="137941" y="8"/>
                  </a:cubicBezTo>
                  <a:cubicBezTo>
                    <a:pt x="136327" y="135"/>
                    <a:pt x="139176" y="2845"/>
                    <a:pt x="139665" y="3708"/>
                  </a:cubicBezTo>
                  <a:cubicBezTo>
                    <a:pt x="140062" y="4411"/>
                    <a:pt x="143378" y="8137"/>
                    <a:pt x="144607" y="9508"/>
                  </a:cubicBezTo>
                  <a:cubicBezTo>
                    <a:pt x="144901" y="9834"/>
                    <a:pt x="145306" y="10035"/>
                    <a:pt x="145742" y="10074"/>
                  </a:cubicBezTo>
                  <a:lnTo>
                    <a:pt x="147217" y="10196"/>
                  </a:lnTo>
                  <a:cubicBezTo>
                    <a:pt x="147217" y="10196"/>
                    <a:pt x="145699" y="4184"/>
                    <a:pt x="144290" y="1282"/>
                  </a:cubicBezTo>
                  <a:cubicBezTo>
                    <a:pt x="144290" y="1282"/>
                    <a:pt x="139941" y="1"/>
                    <a:pt x="138159" y="1"/>
                  </a:cubicBezTo>
                  <a:close/>
                  <a:moveTo>
                    <a:pt x="7294" y="4589"/>
                  </a:moveTo>
                  <a:cubicBezTo>
                    <a:pt x="6136" y="4589"/>
                    <a:pt x="4424" y="5492"/>
                    <a:pt x="2905" y="7011"/>
                  </a:cubicBezTo>
                  <a:cubicBezTo>
                    <a:pt x="2735" y="7182"/>
                    <a:pt x="2579" y="7352"/>
                    <a:pt x="2426" y="7522"/>
                  </a:cubicBezTo>
                  <a:cubicBezTo>
                    <a:pt x="711" y="9450"/>
                    <a:pt x="0" y="11544"/>
                    <a:pt x="837" y="12382"/>
                  </a:cubicBezTo>
                  <a:cubicBezTo>
                    <a:pt x="1074" y="12620"/>
                    <a:pt x="1413" y="12733"/>
                    <a:pt x="1821" y="12733"/>
                  </a:cubicBezTo>
                  <a:cubicBezTo>
                    <a:pt x="2977" y="12733"/>
                    <a:pt x="4689" y="11829"/>
                    <a:pt x="6208" y="10310"/>
                  </a:cubicBezTo>
                  <a:cubicBezTo>
                    <a:pt x="7124" y="9394"/>
                    <a:pt x="7815" y="8412"/>
                    <a:pt x="8220" y="7522"/>
                  </a:cubicBezTo>
                  <a:cubicBezTo>
                    <a:pt x="8726" y="6409"/>
                    <a:pt x="8787" y="5445"/>
                    <a:pt x="8280" y="4939"/>
                  </a:cubicBezTo>
                  <a:cubicBezTo>
                    <a:pt x="8043" y="4701"/>
                    <a:pt x="7703" y="4589"/>
                    <a:pt x="7294" y="458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66"/>
            <p:cNvSpPr/>
            <p:nvPr/>
          </p:nvSpPr>
          <p:spPr>
            <a:xfrm>
              <a:off x="2629366" y="2407181"/>
              <a:ext cx="2015677" cy="390620"/>
            </a:xfrm>
            <a:custGeom>
              <a:avLst/>
              <a:gdLst/>
              <a:ahLst/>
              <a:cxnLst/>
              <a:rect l="l" t="t" r="r" b="b"/>
              <a:pathLst>
                <a:path w="93286" h="18078" extrusionOk="0">
                  <a:moveTo>
                    <a:pt x="68600" y="49"/>
                  </a:moveTo>
                  <a:lnTo>
                    <a:pt x="70990" y="14931"/>
                  </a:lnTo>
                  <a:cubicBezTo>
                    <a:pt x="70990" y="14931"/>
                    <a:pt x="70999" y="15010"/>
                    <a:pt x="71020" y="15162"/>
                  </a:cubicBezTo>
                  <a:lnTo>
                    <a:pt x="91384" y="14294"/>
                  </a:lnTo>
                  <a:cubicBezTo>
                    <a:pt x="91384" y="14294"/>
                    <a:pt x="93285" y="13796"/>
                    <a:pt x="91384" y="11437"/>
                  </a:cubicBezTo>
                  <a:cubicBezTo>
                    <a:pt x="89477" y="9075"/>
                    <a:pt x="85096" y="184"/>
                    <a:pt x="68600" y="49"/>
                  </a:cubicBezTo>
                  <a:close/>
                  <a:moveTo>
                    <a:pt x="61452" y="0"/>
                  </a:moveTo>
                  <a:cubicBezTo>
                    <a:pt x="47646" y="0"/>
                    <a:pt x="34677" y="1005"/>
                    <a:pt x="22649" y="10577"/>
                  </a:cubicBezTo>
                  <a:lnTo>
                    <a:pt x="22649" y="17230"/>
                  </a:lnTo>
                  <a:lnTo>
                    <a:pt x="65419" y="15403"/>
                  </a:lnTo>
                  <a:lnTo>
                    <a:pt x="64639" y="14"/>
                  </a:lnTo>
                  <a:cubicBezTo>
                    <a:pt x="63572" y="6"/>
                    <a:pt x="62509" y="0"/>
                    <a:pt x="61452" y="0"/>
                  </a:cubicBezTo>
                  <a:close/>
                  <a:moveTo>
                    <a:pt x="28678" y="2074"/>
                  </a:moveTo>
                  <a:cubicBezTo>
                    <a:pt x="18900" y="7261"/>
                    <a:pt x="6008" y="15615"/>
                    <a:pt x="0" y="17706"/>
                  </a:cubicBezTo>
                  <a:lnTo>
                    <a:pt x="0" y="17711"/>
                  </a:lnTo>
                  <a:lnTo>
                    <a:pt x="6496" y="18077"/>
                  </a:lnTo>
                  <a:lnTo>
                    <a:pt x="28678" y="207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66"/>
            <p:cNvSpPr/>
            <p:nvPr/>
          </p:nvSpPr>
          <p:spPr>
            <a:xfrm>
              <a:off x="2868345" y="2658149"/>
              <a:ext cx="174351" cy="146542"/>
            </a:xfrm>
            <a:custGeom>
              <a:avLst/>
              <a:gdLst/>
              <a:ahLst/>
              <a:cxnLst/>
              <a:rect l="l" t="t" r="r" b="b"/>
              <a:pathLst>
                <a:path w="8069" h="6782" extrusionOk="0">
                  <a:moveTo>
                    <a:pt x="8068" y="1"/>
                  </a:moveTo>
                  <a:lnTo>
                    <a:pt x="8068" y="1"/>
                  </a:lnTo>
                  <a:cubicBezTo>
                    <a:pt x="7436" y="464"/>
                    <a:pt x="6820" y="921"/>
                    <a:pt x="6236" y="1363"/>
                  </a:cubicBezTo>
                  <a:cubicBezTo>
                    <a:pt x="3540" y="3400"/>
                    <a:pt x="1406" y="5162"/>
                    <a:pt x="276" y="6109"/>
                  </a:cubicBezTo>
                  <a:cubicBezTo>
                    <a:pt x="1" y="6342"/>
                    <a:pt x="170" y="6781"/>
                    <a:pt x="522" y="6781"/>
                  </a:cubicBezTo>
                  <a:cubicBezTo>
                    <a:pt x="527" y="6781"/>
                    <a:pt x="532" y="6781"/>
                    <a:pt x="537" y="6781"/>
                  </a:cubicBezTo>
                  <a:lnTo>
                    <a:pt x="6903" y="6515"/>
                  </a:lnTo>
                  <a:lnTo>
                    <a:pt x="6903" y="6511"/>
                  </a:lnTo>
                  <a:lnTo>
                    <a:pt x="80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66"/>
            <p:cNvSpPr/>
            <p:nvPr/>
          </p:nvSpPr>
          <p:spPr>
            <a:xfrm>
              <a:off x="3017515" y="2384535"/>
              <a:ext cx="1634910" cy="414367"/>
            </a:xfrm>
            <a:custGeom>
              <a:avLst/>
              <a:gdLst/>
              <a:ahLst/>
              <a:cxnLst/>
              <a:rect l="l" t="t" r="r" b="b"/>
              <a:pathLst>
                <a:path w="75664" h="19177" extrusionOk="0">
                  <a:moveTo>
                    <a:pt x="43490" y="1048"/>
                  </a:moveTo>
                  <a:cubicBezTo>
                    <a:pt x="44548" y="1048"/>
                    <a:pt x="45610" y="1054"/>
                    <a:pt x="46677" y="1062"/>
                  </a:cubicBezTo>
                  <a:cubicBezTo>
                    <a:pt x="47990" y="1071"/>
                    <a:pt x="49307" y="1084"/>
                    <a:pt x="50638" y="1097"/>
                  </a:cubicBezTo>
                  <a:cubicBezTo>
                    <a:pt x="67135" y="1232"/>
                    <a:pt x="71515" y="10123"/>
                    <a:pt x="73422" y="12485"/>
                  </a:cubicBezTo>
                  <a:cubicBezTo>
                    <a:pt x="75325" y="14844"/>
                    <a:pt x="73422" y="15342"/>
                    <a:pt x="73422" y="15342"/>
                  </a:cubicBezTo>
                  <a:lnTo>
                    <a:pt x="53060" y="16210"/>
                  </a:lnTo>
                  <a:lnTo>
                    <a:pt x="47457" y="16451"/>
                  </a:lnTo>
                  <a:lnTo>
                    <a:pt x="4687" y="18278"/>
                  </a:lnTo>
                  <a:lnTo>
                    <a:pt x="4687" y="11625"/>
                  </a:lnTo>
                  <a:cubicBezTo>
                    <a:pt x="16715" y="2053"/>
                    <a:pt x="29685" y="1048"/>
                    <a:pt x="43490" y="1048"/>
                  </a:cubicBezTo>
                  <a:close/>
                  <a:moveTo>
                    <a:pt x="44703" y="0"/>
                  </a:moveTo>
                  <a:cubicBezTo>
                    <a:pt x="38246" y="0"/>
                    <a:pt x="28584" y="402"/>
                    <a:pt x="20690" y="2183"/>
                  </a:cubicBezTo>
                  <a:cubicBezTo>
                    <a:pt x="14590" y="3562"/>
                    <a:pt x="6955" y="8435"/>
                    <a:pt x="1165" y="12663"/>
                  </a:cubicBezTo>
                  <a:lnTo>
                    <a:pt x="0" y="19173"/>
                  </a:lnTo>
                  <a:lnTo>
                    <a:pt x="0" y="19177"/>
                  </a:lnTo>
                  <a:lnTo>
                    <a:pt x="53146" y="16944"/>
                  </a:lnTo>
                  <a:lnTo>
                    <a:pt x="74150" y="16062"/>
                  </a:lnTo>
                  <a:cubicBezTo>
                    <a:pt x="75093" y="16022"/>
                    <a:pt x="75664" y="15001"/>
                    <a:pt x="75211" y="14177"/>
                  </a:cubicBezTo>
                  <a:cubicBezTo>
                    <a:pt x="67518" y="207"/>
                    <a:pt x="56048" y="447"/>
                    <a:pt x="50778" y="141"/>
                  </a:cubicBezTo>
                  <a:cubicBezTo>
                    <a:pt x="49566" y="71"/>
                    <a:pt x="47418" y="0"/>
                    <a:pt x="44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66"/>
            <p:cNvSpPr/>
            <p:nvPr/>
          </p:nvSpPr>
          <p:spPr>
            <a:xfrm>
              <a:off x="4542713" y="2352705"/>
              <a:ext cx="456221" cy="377094"/>
            </a:xfrm>
            <a:custGeom>
              <a:avLst/>
              <a:gdLst/>
              <a:ahLst/>
              <a:cxnLst/>
              <a:rect l="l" t="t" r="r" b="b"/>
              <a:pathLst>
                <a:path w="21114" h="17452" extrusionOk="0">
                  <a:moveTo>
                    <a:pt x="1" y="0"/>
                  </a:moveTo>
                  <a:lnTo>
                    <a:pt x="1" y="1903"/>
                  </a:lnTo>
                  <a:cubicBezTo>
                    <a:pt x="1" y="1903"/>
                    <a:pt x="9875" y="6103"/>
                    <a:pt x="17423" y="17452"/>
                  </a:cubicBezTo>
                  <a:lnTo>
                    <a:pt x="21113" y="17452"/>
                  </a:lnTo>
                  <a:cubicBezTo>
                    <a:pt x="17201" y="11946"/>
                    <a:pt x="9438" y="17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66"/>
            <p:cNvSpPr/>
            <p:nvPr/>
          </p:nvSpPr>
          <p:spPr>
            <a:xfrm>
              <a:off x="2924530" y="2750658"/>
              <a:ext cx="1284804" cy="703022"/>
            </a:xfrm>
            <a:custGeom>
              <a:avLst/>
              <a:gdLst/>
              <a:ahLst/>
              <a:cxnLst/>
              <a:rect l="l" t="t" r="r" b="b"/>
              <a:pathLst>
                <a:path w="59461" h="32536" extrusionOk="0">
                  <a:moveTo>
                    <a:pt x="56202" y="8203"/>
                  </a:moveTo>
                  <a:cubicBezTo>
                    <a:pt x="56647" y="8203"/>
                    <a:pt x="57009" y="8566"/>
                    <a:pt x="57009" y="9010"/>
                  </a:cubicBezTo>
                  <a:cubicBezTo>
                    <a:pt x="57009" y="9450"/>
                    <a:pt x="56647" y="9812"/>
                    <a:pt x="56202" y="9812"/>
                  </a:cubicBezTo>
                  <a:lnTo>
                    <a:pt x="47035" y="9812"/>
                  </a:lnTo>
                  <a:cubicBezTo>
                    <a:pt x="46595" y="9812"/>
                    <a:pt x="46233" y="9451"/>
                    <a:pt x="46233" y="9010"/>
                  </a:cubicBezTo>
                  <a:cubicBezTo>
                    <a:pt x="46233" y="8566"/>
                    <a:pt x="46594" y="8203"/>
                    <a:pt x="47035" y="8203"/>
                  </a:cubicBezTo>
                  <a:close/>
                  <a:moveTo>
                    <a:pt x="57449" y="1"/>
                  </a:moveTo>
                  <a:lnTo>
                    <a:pt x="4303" y="2234"/>
                  </a:lnTo>
                  <a:cubicBezTo>
                    <a:pt x="4220" y="2545"/>
                    <a:pt x="1" y="18634"/>
                    <a:pt x="5333" y="32536"/>
                  </a:cubicBezTo>
                  <a:lnTo>
                    <a:pt x="47275" y="32536"/>
                  </a:lnTo>
                  <a:cubicBezTo>
                    <a:pt x="47275" y="32536"/>
                    <a:pt x="53418" y="32252"/>
                    <a:pt x="56445" y="26995"/>
                  </a:cubicBezTo>
                  <a:cubicBezTo>
                    <a:pt x="56786" y="26405"/>
                    <a:pt x="57083" y="25760"/>
                    <a:pt x="57331" y="25039"/>
                  </a:cubicBezTo>
                  <a:cubicBezTo>
                    <a:pt x="59461" y="18857"/>
                    <a:pt x="57912" y="3939"/>
                    <a:pt x="5744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66"/>
            <p:cNvSpPr/>
            <p:nvPr/>
          </p:nvSpPr>
          <p:spPr>
            <a:xfrm>
              <a:off x="4026160" y="2407484"/>
              <a:ext cx="137942" cy="332518"/>
            </a:xfrm>
            <a:custGeom>
              <a:avLst/>
              <a:gdLst/>
              <a:ahLst/>
              <a:cxnLst/>
              <a:rect l="l" t="t" r="r" b="b"/>
              <a:pathLst>
                <a:path w="6384" h="15389" extrusionOk="0">
                  <a:moveTo>
                    <a:pt x="1" y="0"/>
                  </a:moveTo>
                  <a:lnTo>
                    <a:pt x="781" y="15389"/>
                  </a:lnTo>
                  <a:lnTo>
                    <a:pt x="6384" y="15148"/>
                  </a:lnTo>
                  <a:cubicBezTo>
                    <a:pt x="6361" y="14996"/>
                    <a:pt x="6352" y="14917"/>
                    <a:pt x="6352" y="14917"/>
                  </a:cubicBezTo>
                  <a:lnTo>
                    <a:pt x="3962" y="35"/>
                  </a:lnTo>
                  <a:cubicBezTo>
                    <a:pt x="2631" y="22"/>
                    <a:pt x="1314" y="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66"/>
            <p:cNvSpPr/>
            <p:nvPr/>
          </p:nvSpPr>
          <p:spPr>
            <a:xfrm>
              <a:off x="2062354" y="2402751"/>
              <a:ext cx="3198429" cy="1154597"/>
            </a:xfrm>
            <a:custGeom>
              <a:avLst/>
              <a:gdLst/>
              <a:ahLst/>
              <a:cxnLst/>
              <a:rect l="l" t="t" r="r" b="b"/>
              <a:pathLst>
                <a:path w="148024" h="53435" extrusionOk="0">
                  <a:moveTo>
                    <a:pt x="59485" y="1"/>
                  </a:moveTo>
                  <a:lnTo>
                    <a:pt x="59485" y="1"/>
                  </a:lnTo>
                  <a:cubicBezTo>
                    <a:pt x="58080" y="642"/>
                    <a:pt x="56540" y="1414"/>
                    <a:pt x="54917" y="2279"/>
                  </a:cubicBezTo>
                  <a:lnTo>
                    <a:pt x="32735" y="18282"/>
                  </a:lnTo>
                  <a:lnTo>
                    <a:pt x="26239" y="17916"/>
                  </a:lnTo>
                  <a:lnTo>
                    <a:pt x="26239" y="17911"/>
                  </a:lnTo>
                  <a:cubicBezTo>
                    <a:pt x="25349" y="18225"/>
                    <a:pt x="24607" y="18400"/>
                    <a:pt x="24054" y="18404"/>
                  </a:cubicBezTo>
                  <a:cubicBezTo>
                    <a:pt x="24054" y="18404"/>
                    <a:pt x="5597" y="20372"/>
                    <a:pt x="0" y="28570"/>
                  </a:cubicBezTo>
                  <a:lnTo>
                    <a:pt x="1143" y="28570"/>
                  </a:lnTo>
                  <a:cubicBezTo>
                    <a:pt x="1296" y="28400"/>
                    <a:pt x="1452" y="28229"/>
                    <a:pt x="1622" y="28059"/>
                  </a:cubicBezTo>
                  <a:cubicBezTo>
                    <a:pt x="3141" y="26540"/>
                    <a:pt x="4853" y="25637"/>
                    <a:pt x="6011" y="25637"/>
                  </a:cubicBezTo>
                  <a:cubicBezTo>
                    <a:pt x="6420" y="25637"/>
                    <a:pt x="6760" y="25749"/>
                    <a:pt x="6997" y="25987"/>
                  </a:cubicBezTo>
                  <a:cubicBezTo>
                    <a:pt x="7504" y="26493"/>
                    <a:pt x="7443" y="27457"/>
                    <a:pt x="6937" y="28570"/>
                  </a:cubicBezTo>
                  <a:lnTo>
                    <a:pt x="21836" y="26588"/>
                  </a:lnTo>
                  <a:cubicBezTo>
                    <a:pt x="23430" y="26380"/>
                    <a:pt x="24938" y="25764"/>
                    <a:pt x="26225" y="24804"/>
                  </a:cubicBezTo>
                  <a:lnTo>
                    <a:pt x="42919" y="12356"/>
                  </a:lnTo>
                  <a:lnTo>
                    <a:pt x="59485" y="1"/>
                  </a:lnTo>
                  <a:close/>
                  <a:moveTo>
                    <a:pt x="103037" y="44268"/>
                  </a:moveTo>
                  <a:cubicBezTo>
                    <a:pt x="103486" y="44268"/>
                    <a:pt x="103857" y="44635"/>
                    <a:pt x="103857" y="45084"/>
                  </a:cubicBezTo>
                  <a:cubicBezTo>
                    <a:pt x="103857" y="45534"/>
                    <a:pt x="103486" y="45903"/>
                    <a:pt x="103037" y="45903"/>
                  </a:cubicBezTo>
                  <a:lnTo>
                    <a:pt x="97413" y="45903"/>
                  </a:lnTo>
                  <a:cubicBezTo>
                    <a:pt x="96963" y="45903"/>
                    <a:pt x="96597" y="45534"/>
                    <a:pt x="96597" y="45084"/>
                  </a:cubicBezTo>
                  <a:cubicBezTo>
                    <a:pt x="96597" y="44635"/>
                    <a:pt x="96963" y="44268"/>
                    <a:pt x="97413" y="44268"/>
                  </a:cubicBezTo>
                  <a:close/>
                  <a:moveTo>
                    <a:pt x="128237" y="26706"/>
                  </a:moveTo>
                  <a:cubicBezTo>
                    <a:pt x="108456" y="26706"/>
                    <a:pt x="106641" y="43095"/>
                    <a:pt x="106641" y="43095"/>
                  </a:cubicBezTo>
                  <a:lnTo>
                    <a:pt x="96343" y="43095"/>
                  </a:lnTo>
                  <a:cubicBezTo>
                    <a:pt x="93316" y="48352"/>
                    <a:pt x="87173" y="48636"/>
                    <a:pt x="87173" y="48636"/>
                  </a:cubicBezTo>
                  <a:lnTo>
                    <a:pt x="41535" y="48636"/>
                  </a:lnTo>
                  <a:cubicBezTo>
                    <a:pt x="41609" y="50506"/>
                    <a:pt x="41474" y="51742"/>
                    <a:pt x="41474" y="51742"/>
                  </a:cubicBezTo>
                  <a:cubicBezTo>
                    <a:pt x="41474" y="51742"/>
                    <a:pt x="69750" y="51783"/>
                    <a:pt x="89300" y="51783"/>
                  </a:cubicBezTo>
                  <a:cubicBezTo>
                    <a:pt x="99076" y="51783"/>
                    <a:pt x="106669" y="51772"/>
                    <a:pt x="107456" y="51742"/>
                  </a:cubicBezTo>
                  <a:cubicBezTo>
                    <a:pt x="109816" y="51650"/>
                    <a:pt x="111199" y="47868"/>
                    <a:pt x="111199" y="47868"/>
                  </a:cubicBezTo>
                  <a:lnTo>
                    <a:pt x="111212" y="47868"/>
                  </a:lnTo>
                  <a:cubicBezTo>
                    <a:pt x="111401" y="41122"/>
                    <a:pt x="114009" y="31873"/>
                    <a:pt x="126759" y="31326"/>
                  </a:cubicBezTo>
                  <a:cubicBezTo>
                    <a:pt x="127131" y="31310"/>
                    <a:pt x="127495" y="31303"/>
                    <a:pt x="127851" y="31303"/>
                  </a:cubicBezTo>
                  <a:cubicBezTo>
                    <a:pt x="146811" y="31303"/>
                    <a:pt x="143125" y="53434"/>
                    <a:pt x="143125" y="53434"/>
                  </a:cubicBezTo>
                  <a:lnTo>
                    <a:pt x="143129" y="53430"/>
                  </a:lnTo>
                  <a:cubicBezTo>
                    <a:pt x="145175" y="51611"/>
                    <a:pt x="146413" y="49185"/>
                    <a:pt x="147138" y="46658"/>
                  </a:cubicBezTo>
                  <a:lnTo>
                    <a:pt x="147134" y="46658"/>
                  </a:lnTo>
                  <a:cubicBezTo>
                    <a:pt x="147134" y="46658"/>
                    <a:pt x="148024" y="26706"/>
                    <a:pt x="128237" y="267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66"/>
            <p:cNvSpPr/>
            <p:nvPr/>
          </p:nvSpPr>
          <p:spPr>
            <a:xfrm>
              <a:off x="1904151" y="2324440"/>
              <a:ext cx="3375956" cy="1258550"/>
            </a:xfrm>
            <a:custGeom>
              <a:avLst/>
              <a:gdLst/>
              <a:ahLst/>
              <a:cxnLst/>
              <a:rect l="l" t="t" r="r" b="b"/>
              <a:pathLst>
                <a:path w="156240" h="58246" extrusionOk="0">
                  <a:moveTo>
                    <a:pt x="41789" y="29699"/>
                  </a:moveTo>
                  <a:cubicBezTo>
                    <a:pt x="42539" y="29699"/>
                    <a:pt x="43149" y="30074"/>
                    <a:pt x="43149" y="30536"/>
                  </a:cubicBezTo>
                  <a:cubicBezTo>
                    <a:pt x="43149" y="30999"/>
                    <a:pt x="42539" y="31374"/>
                    <a:pt x="41789" y="31374"/>
                  </a:cubicBezTo>
                  <a:cubicBezTo>
                    <a:pt x="41034" y="31374"/>
                    <a:pt x="40427" y="30999"/>
                    <a:pt x="40427" y="30536"/>
                  </a:cubicBezTo>
                  <a:cubicBezTo>
                    <a:pt x="40427" y="30074"/>
                    <a:pt x="41034" y="29699"/>
                    <a:pt x="41789" y="29699"/>
                  </a:cubicBezTo>
                  <a:close/>
                  <a:moveTo>
                    <a:pt x="7759" y="38673"/>
                  </a:moveTo>
                  <a:cubicBezTo>
                    <a:pt x="8346" y="38673"/>
                    <a:pt x="8886" y="38884"/>
                    <a:pt x="9249" y="39310"/>
                  </a:cubicBezTo>
                  <a:cubicBezTo>
                    <a:pt x="10017" y="40209"/>
                    <a:pt x="9720" y="41713"/>
                    <a:pt x="8591" y="42678"/>
                  </a:cubicBezTo>
                  <a:cubicBezTo>
                    <a:pt x="7999" y="43183"/>
                    <a:pt x="7296" y="43438"/>
                    <a:pt x="6651" y="43438"/>
                  </a:cubicBezTo>
                  <a:cubicBezTo>
                    <a:pt x="6064" y="43438"/>
                    <a:pt x="5525" y="43227"/>
                    <a:pt x="5161" y="42800"/>
                  </a:cubicBezTo>
                  <a:cubicBezTo>
                    <a:pt x="4393" y="41906"/>
                    <a:pt x="4690" y="40396"/>
                    <a:pt x="5820" y="39433"/>
                  </a:cubicBezTo>
                  <a:cubicBezTo>
                    <a:pt x="6411" y="38928"/>
                    <a:pt x="7114" y="38673"/>
                    <a:pt x="7759" y="38673"/>
                  </a:cubicBezTo>
                  <a:close/>
                  <a:moveTo>
                    <a:pt x="93813" y="0"/>
                  </a:moveTo>
                  <a:cubicBezTo>
                    <a:pt x="83966" y="0"/>
                    <a:pt x="74440" y="615"/>
                    <a:pt x="69219" y="2604"/>
                  </a:cubicBezTo>
                  <a:cubicBezTo>
                    <a:pt x="68472" y="2887"/>
                    <a:pt x="67670" y="3228"/>
                    <a:pt x="66814" y="3621"/>
                  </a:cubicBezTo>
                  <a:lnTo>
                    <a:pt x="66806" y="3625"/>
                  </a:lnTo>
                  <a:lnTo>
                    <a:pt x="50240" y="15980"/>
                  </a:lnTo>
                  <a:lnTo>
                    <a:pt x="33547" y="28429"/>
                  </a:lnTo>
                  <a:cubicBezTo>
                    <a:pt x="32260" y="29388"/>
                    <a:pt x="30751" y="30004"/>
                    <a:pt x="29157" y="30214"/>
                  </a:cubicBezTo>
                  <a:lnTo>
                    <a:pt x="14258" y="32194"/>
                  </a:lnTo>
                  <a:cubicBezTo>
                    <a:pt x="13853" y="33084"/>
                    <a:pt x="13162" y="34066"/>
                    <a:pt x="12246" y="34982"/>
                  </a:cubicBezTo>
                  <a:cubicBezTo>
                    <a:pt x="10727" y="36501"/>
                    <a:pt x="9015" y="37405"/>
                    <a:pt x="7859" y="37405"/>
                  </a:cubicBezTo>
                  <a:cubicBezTo>
                    <a:pt x="7451" y="37405"/>
                    <a:pt x="7112" y="37292"/>
                    <a:pt x="6875" y="37054"/>
                  </a:cubicBezTo>
                  <a:cubicBezTo>
                    <a:pt x="6038" y="36217"/>
                    <a:pt x="6749" y="34122"/>
                    <a:pt x="8464" y="32194"/>
                  </a:cubicBezTo>
                  <a:lnTo>
                    <a:pt x="7321" y="32194"/>
                  </a:lnTo>
                  <a:cubicBezTo>
                    <a:pt x="7321" y="32194"/>
                    <a:pt x="5781" y="33886"/>
                    <a:pt x="4480" y="34341"/>
                  </a:cubicBezTo>
                  <a:cubicBezTo>
                    <a:pt x="4480" y="34341"/>
                    <a:pt x="3752" y="35654"/>
                    <a:pt x="2875" y="37455"/>
                  </a:cubicBezTo>
                  <a:cubicBezTo>
                    <a:pt x="1998" y="39257"/>
                    <a:pt x="2360" y="42312"/>
                    <a:pt x="1391" y="42839"/>
                  </a:cubicBezTo>
                  <a:cubicBezTo>
                    <a:pt x="427" y="43371"/>
                    <a:pt x="365" y="44096"/>
                    <a:pt x="183" y="45445"/>
                  </a:cubicBezTo>
                  <a:cubicBezTo>
                    <a:pt x="0" y="46788"/>
                    <a:pt x="998" y="48345"/>
                    <a:pt x="998" y="48345"/>
                  </a:cubicBezTo>
                  <a:lnTo>
                    <a:pt x="4533" y="58096"/>
                  </a:lnTo>
                  <a:lnTo>
                    <a:pt x="4533" y="58101"/>
                  </a:lnTo>
                  <a:cubicBezTo>
                    <a:pt x="4981" y="58150"/>
                    <a:pt x="5462" y="58201"/>
                    <a:pt x="5959" y="58245"/>
                  </a:cubicBezTo>
                  <a:lnTo>
                    <a:pt x="5977" y="58245"/>
                  </a:lnTo>
                  <a:cubicBezTo>
                    <a:pt x="6030" y="58245"/>
                    <a:pt x="6083" y="58245"/>
                    <a:pt x="6136" y="58245"/>
                  </a:cubicBezTo>
                  <a:cubicBezTo>
                    <a:pt x="12394" y="58245"/>
                    <a:pt x="14127" y="55405"/>
                    <a:pt x="14127" y="55405"/>
                  </a:cubicBezTo>
                  <a:cubicBezTo>
                    <a:pt x="14127" y="55405"/>
                    <a:pt x="12765" y="34371"/>
                    <a:pt x="31915" y="34371"/>
                  </a:cubicBezTo>
                  <a:cubicBezTo>
                    <a:pt x="46418" y="34371"/>
                    <a:pt x="48634" y="46413"/>
                    <a:pt x="48856" y="52260"/>
                  </a:cubicBezTo>
                  <a:lnTo>
                    <a:pt x="52552" y="52260"/>
                  </a:lnTo>
                  <a:cubicBezTo>
                    <a:pt x="47220" y="38358"/>
                    <a:pt x="51439" y="22267"/>
                    <a:pt x="51522" y="21958"/>
                  </a:cubicBezTo>
                  <a:lnTo>
                    <a:pt x="51522" y="21958"/>
                  </a:lnTo>
                  <a:lnTo>
                    <a:pt x="45156" y="22224"/>
                  </a:lnTo>
                  <a:cubicBezTo>
                    <a:pt x="45151" y="22224"/>
                    <a:pt x="45146" y="22224"/>
                    <a:pt x="45141" y="22224"/>
                  </a:cubicBezTo>
                  <a:cubicBezTo>
                    <a:pt x="44789" y="22224"/>
                    <a:pt x="44620" y="21785"/>
                    <a:pt x="44895" y="21552"/>
                  </a:cubicBezTo>
                  <a:cubicBezTo>
                    <a:pt x="46025" y="20605"/>
                    <a:pt x="48159" y="18843"/>
                    <a:pt x="50855" y="16806"/>
                  </a:cubicBezTo>
                  <a:cubicBezTo>
                    <a:pt x="51439" y="16364"/>
                    <a:pt x="52055" y="15907"/>
                    <a:pt x="52687" y="15444"/>
                  </a:cubicBezTo>
                  <a:cubicBezTo>
                    <a:pt x="58477" y="11216"/>
                    <a:pt x="66112" y="6343"/>
                    <a:pt x="72212" y="4964"/>
                  </a:cubicBezTo>
                  <a:cubicBezTo>
                    <a:pt x="80102" y="3183"/>
                    <a:pt x="89758" y="2780"/>
                    <a:pt x="96215" y="2780"/>
                  </a:cubicBezTo>
                  <a:cubicBezTo>
                    <a:pt x="98935" y="2780"/>
                    <a:pt x="101087" y="2852"/>
                    <a:pt x="102300" y="2922"/>
                  </a:cubicBezTo>
                  <a:cubicBezTo>
                    <a:pt x="107570" y="3227"/>
                    <a:pt x="119040" y="2988"/>
                    <a:pt x="126733" y="16958"/>
                  </a:cubicBezTo>
                  <a:cubicBezTo>
                    <a:pt x="127186" y="17782"/>
                    <a:pt x="126615" y="18803"/>
                    <a:pt x="125672" y="18842"/>
                  </a:cubicBezTo>
                  <a:lnTo>
                    <a:pt x="104668" y="19723"/>
                  </a:lnTo>
                  <a:cubicBezTo>
                    <a:pt x="105131" y="23663"/>
                    <a:pt x="106680" y="38581"/>
                    <a:pt x="104550" y="44763"/>
                  </a:cubicBezTo>
                  <a:cubicBezTo>
                    <a:pt x="104302" y="45484"/>
                    <a:pt x="104005" y="46129"/>
                    <a:pt x="103664" y="46718"/>
                  </a:cubicBezTo>
                  <a:lnTo>
                    <a:pt x="113962" y="46718"/>
                  </a:lnTo>
                  <a:cubicBezTo>
                    <a:pt x="113962" y="46718"/>
                    <a:pt x="115777" y="30330"/>
                    <a:pt x="135559" y="30330"/>
                  </a:cubicBezTo>
                  <a:cubicBezTo>
                    <a:pt x="155345" y="30330"/>
                    <a:pt x="154455" y="50282"/>
                    <a:pt x="154455" y="50282"/>
                  </a:cubicBezTo>
                  <a:lnTo>
                    <a:pt x="154459" y="50282"/>
                  </a:lnTo>
                  <a:cubicBezTo>
                    <a:pt x="156239" y="44074"/>
                    <a:pt x="154935" y="37251"/>
                    <a:pt x="154935" y="37251"/>
                  </a:cubicBezTo>
                  <a:lnTo>
                    <a:pt x="154939" y="37251"/>
                  </a:lnTo>
                  <a:cubicBezTo>
                    <a:pt x="154294" y="35872"/>
                    <a:pt x="153622" y="34973"/>
                    <a:pt x="153255" y="34868"/>
                  </a:cubicBezTo>
                  <a:lnTo>
                    <a:pt x="151780" y="34746"/>
                  </a:lnTo>
                  <a:cubicBezTo>
                    <a:pt x="151344" y="34707"/>
                    <a:pt x="150939" y="34506"/>
                    <a:pt x="150645" y="34180"/>
                  </a:cubicBezTo>
                  <a:cubicBezTo>
                    <a:pt x="149416" y="32809"/>
                    <a:pt x="146100" y="29083"/>
                    <a:pt x="145703" y="28380"/>
                  </a:cubicBezTo>
                  <a:cubicBezTo>
                    <a:pt x="145214" y="27517"/>
                    <a:pt x="142365" y="24807"/>
                    <a:pt x="143979" y="24680"/>
                  </a:cubicBezTo>
                  <a:cubicBezTo>
                    <a:pt x="144046" y="24675"/>
                    <a:pt x="144119" y="24673"/>
                    <a:pt x="144197" y="24673"/>
                  </a:cubicBezTo>
                  <a:cubicBezTo>
                    <a:pt x="145979" y="24673"/>
                    <a:pt x="150328" y="25954"/>
                    <a:pt x="150328" y="25954"/>
                  </a:cubicBezTo>
                  <a:cubicBezTo>
                    <a:pt x="150105" y="25493"/>
                    <a:pt x="149882" y="25109"/>
                    <a:pt x="149673" y="24843"/>
                  </a:cubicBezTo>
                  <a:cubicBezTo>
                    <a:pt x="148129" y="22887"/>
                    <a:pt x="147631" y="24296"/>
                    <a:pt x="145589" y="22028"/>
                  </a:cubicBezTo>
                  <a:cubicBezTo>
                    <a:pt x="145152" y="21544"/>
                    <a:pt x="144341" y="20349"/>
                    <a:pt x="143215" y="18760"/>
                  </a:cubicBezTo>
                  <a:lnTo>
                    <a:pt x="139525" y="18760"/>
                  </a:lnTo>
                  <a:cubicBezTo>
                    <a:pt x="131977" y="7413"/>
                    <a:pt x="122103" y="3211"/>
                    <a:pt x="122103" y="3211"/>
                  </a:cubicBezTo>
                  <a:lnTo>
                    <a:pt x="122103" y="1308"/>
                  </a:lnTo>
                  <a:lnTo>
                    <a:pt x="122103" y="1304"/>
                  </a:lnTo>
                  <a:cubicBezTo>
                    <a:pt x="121562" y="1203"/>
                    <a:pt x="121017" y="1133"/>
                    <a:pt x="120463" y="1094"/>
                  </a:cubicBezTo>
                  <a:cubicBezTo>
                    <a:pt x="113967" y="624"/>
                    <a:pt x="103728" y="0"/>
                    <a:pt x="9381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66"/>
            <p:cNvSpPr/>
            <p:nvPr/>
          </p:nvSpPr>
          <p:spPr>
            <a:xfrm>
              <a:off x="2392223" y="3257975"/>
              <a:ext cx="2622632" cy="408339"/>
            </a:xfrm>
            <a:custGeom>
              <a:avLst/>
              <a:gdLst/>
              <a:ahLst/>
              <a:cxnLst/>
              <a:rect l="l" t="t" r="r" b="b"/>
              <a:pathLst>
                <a:path w="121376" h="18898" extrusionOk="0">
                  <a:moveTo>
                    <a:pt x="113252" y="743"/>
                  </a:moveTo>
                  <a:cubicBezTo>
                    <a:pt x="113971" y="743"/>
                    <a:pt x="114503" y="1414"/>
                    <a:pt x="114342" y="2113"/>
                  </a:cubicBezTo>
                  <a:lnTo>
                    <a:pt x="113165" y="7235"/>
                  </a:lnTo>
                  <a:cubicBezTo>
                    <a:pt x="113216" y="7257"/>
                    <a:pt x="113270" y="7278"/>
                    <a:pt x="113317" y="7300"/>
                  </a:cubicBezTo>
                  <a:lnTo>
                    <a:pt x="116127" y="2810"/>
                  </a:lnTo>
                  <a:cubicBezTo>
                    <a:pt x="116341" y="2465"/>
                    <a:pt x="116707" y="2284"/>
                    <a:pt x="117076" y="2284"/>
                  </a:cubicBezTo>
                  <a:cubicBezTo>
                    <a:pt x="117360" y="2284"/>
                    <a:pt x="117646" y="2391"/>
                    <a:pt x="117868" y="2613"/>
                  </a:cubicBezTo>
                  <a:lnTo>
                    <a:pt x="118941" y="3688"/>
                  </a:lnTo>
                  <a:cubicBezTo>
                    <a:pt x="119452" y="4194"/>
                    <a:pt x="119351" y="5044"/>
                    <a:pt x="118746" y="5423"/>
                  </a:cubicBezTo>
                  <a:lnTo>
                    <a:pt x="114256" y="8238"/>
                  </a:lnTo>
                  <a:cubicBezTo>
                    <a:pt x="114282" y="8286"/>
                    <a:pt x="114299" y="8342"/>
                    <a:pt x="114321" y="8400"/>
                  </a:cubicBezTo>
                  <a:lnTo>
                    <a:pt x="119482" y="7208"/>
                  </a:lnTo>
                  <a:cubicBezTo>
                    <a:pt x="119567" y="7188"/>
                    <a:pt x="119652" y="7179"/>
                    <a:pt x="119735" y="7179"/>
                  </a:cubicBezTo>
                  <a:cubicBezTo>
                    <a:pt x="120336" y="7179"/>
                    <a:pt x="120848" y="7666"/>
                    <a:pt x="120848" y="8299"/>
                  </a:cubicBezTo>
                  <a:lnTo>
                    <a:pt x="120848" y="9818"/>
                  </a:lnTo>
                  <a:cubicBezTo>
                    <a:pt x="120848" y="10449"/>
                    <a:pt x="120337" y="10937"/>
                    <a:pt x="119737" y="10937"/>
                  </a:cubicBezTo>
                  <a:cubicBezTo>
                    <a:pt x="119653" y="10937"/>
                    <a:pt x="119568" y="10928"/>
                    <a:pt x="119482" y="10908"/>
                  </a:cubicBezTo>
                  <a:lnTo>
                    <a:pt x="114299" y="9717"/>
                  </a:lnTo>
                  <a:cubicBezTo>
                    <a:pt x="114285" y="9760"/>
                    <a:pt x="114268" y="9796"/>
                    <a:pt x="114250" y="9835"/>
                  </a:cubicBezTo>
                  <a:lnTo>
                    <a:pt x="118776" y="12662"/>
                  </a:lnTo>
                  <a:cubicBezTo>
                    <a:pt x="119381" y="13046"/>
                    <a:pt x="119477" y="13893"/>
                    <a:pt x="118967" y="14404"/>
                  </a:cubicBezTo>
                  <a:lnTo>
                    <a:pt x="117894" y="15476"/>
                  </a:lnTo>
                  <a:cubicBezTo>
                    <a:pt x="117674" y="15697"/>
                    <a:pt x="117389" y="15804"/>
                    <a:pt x="117105" y="15804"/>
                  </a:cubicBezTo>
                  <a:cubicBezTo>
                    <a:pt x="116736" y="15804"/>
                    <a:pt x="116370" y="15623"/>
                    <a:pt x="116153" y="15275"/>
                  </a:cubicBezTo>
                  <a:lnTo>
                    <a:pt x="113326" y="10755"/>
                  </a:lnTo>
                  <a:cubicBezTo>
                    <a:pt x="113268" y="10786"/>
                    <a:pt x="113203" y="10813"/>
                    <a:pt x="113133" y="10835"/>
                  </a:cubicBezTo>
                  <a:lnTo>
                    <a:pt x="114342" y="16088"/>
                  </a:lnTo>
                  <a:cubicBezTo>
                    <a:pt x="114503" y="16789"/>
                    <a:pt x="113971" y="17457"/>
                    <a:pt x="113251" y="17457"/>
                  </a:cubicBezTo>
                  <a:lnTo>
                    <a:pt x="111738" y="17457"/>
                  </a:lnTo>
                  <a:cubicBezTo>
                    <a:pt x="111018" y="17457"/>
                    <a:pt x="110486" y="16789"/>
                    <a:pt x="110647" y="16088"/>
                  </a:cubicBezTo>
                  <a:lnTo>
                    <a:pt x="111860" y="10813"/>
                  </a:lnTo>
                  <a:cubicBezTo>
                    <a:pt x="111811" y="10799"/>
                    <a:pt x="111760" y="10777"/>
                    <a:pt x="111711" y="10755"/>
                  </a:cubicBezTo>
                  <a:lnTo>
                    <a:pt x="108862" y="15307"/>
                  </a:lnTo>
                  <a:cubicBezTo>
                    <a:pt x="108645" y="15652"/>
                    <a:pt x="108280" y="15832"/>
                    <a:pt x="107911" y="15832"/>
                  </a:cubicBezTo>
                  <a:cubicBezTo>
                    <a:pt x="107628" y="15832"/>
                    <a:pt x="107344" y="15726"/>
                    <a:pt x="107122" y="15507"/>
                  </a:cubicBezTo>
                  <a:lnTo>
                    <a:pt x="106048" y="14434"/>
                  </a:lnTo>
                  <a:cubicBezTo>
                    <a:pt x="105542" y="13923"/>
                    <a:pt x="105634" y="13072"/>
                    <a:pt x="106245" y="12692"/>
                  </a:cubicBezTo>
                  <a:lnTo>
                    <a:pt x="110799" y="9839"/>
                  </a:lnTo>
                  <a:cubicBezTo>
                    <a:pt x="110778" y="9796"/>
                    <a:pt x="110760" y="9752"/>
                    <a:pt x="110743" y="9704"/>
                  </a:cubicBezTo>
                  <a:lnTo>
                    <a:pt x="105507" y="10908"/>
                  </a:lnTo>
                  <a:cubicBezTo>
                    <a:pt x="105422" y="10927"/>
                    <a:pt x="105337" y="10937"/>
                    <a:pt x="105254" y="10937"/>
                  </a:cubicBezTo>
                  <a:cubicBezTo>
                    <a:pt x="104652" y="10937"/>
                    <a:pt x="104137" y="10449"/>
                    <a:pt x="104137" y="9818"/>
                  </a:cubicBezTo>
                  <a:lnTo>
                    <a:pt x="104137" y="8299"/>
                  </a:lnTo>
                  <a:cubicBezTo>
                    <a:pt x="104137" y="7666"/>
                    <a:pt x="104652" y="7179"/>
                    <a:pt x="105254" y="7179"/>
                  </a:cubicBezTo>
                  <a:cubicBezTo>
                    <a:pt x="105337" y="7179"/>
                    <a:pt x="105422" y="7188"/>
                    <a:pt x="105507" y="7208"/>
                  </a:cubicBezTo>
                  <a:lnTo>
                    <a:pt x="110721" y="8413"/>
                  </a:lnTo>
                  <a:cubicBezTo>
                    <a:pt x="110743" y="8347"/>
                    <a:pt x="110769" y="8282"/>
                    <a:pt x="110795" y="8225"/>
                  </a:cubicBezTo>
                  <a:lnTo>
                    <a:pt x="106275" y="5393"/>
                  </a:lnTo>
                  <a:cubicBezTo>
                    <a:pt x="105664" y="5014"/>
                    <a:pt x="105569" y="4167"/>
                    <a:pt x="106080" y="3657"/>
                  </a:cubicBezTo>
                  <a:lnTo>
                    <a:pt x="107152" y="2583"/>
                  </a:lnTo>
                  <a:cubicBezTo>
                    <a:pt x="107372" y="2362"/>
                    <a:pt x="107656" y="2255"/>
                    <a:pt x="107940" y="2255"/>
                  </a:cubicBezTo>
                  <a:cubicBezTo>
                    <a:pt x="108309" y="2255"/>
                    <a:pt x="108676" y="2437"/>
                    <a:pt x="108894" y="2780"/>
                  </a:cubicBezTo>
                  <a:lnTo>
                    <a:pt x="111721" y="7304"/>
                  </a:lnTo>
                  <a:cubicBezTo>
                    <a:pt x="111751" y="7287"/>
                    <a:pt x="111790" y="7270"/>
                    <a:pt x="111830" y="7257"/>
                  </a:cubicBezTo>
                  <a:lnTo>
                    <a:pt x="110647" y="2113"/>
                  </a:lnTo>
                  <a:cubicBezTo>
                    <a:pt x="110486" y="1414"/>
                    <a:pt x="111018" y="743"/>
                    <a:pt x="111738" y="743"/>
                  </a:cubicBezTo>
                  <a:close/>
                  <a:moveTo>
                    <a:pt x="112313" y="1"/>
                  </a:moveTo>
                  <a:cubicBezTo>
                    <a:pt x="107318" y="1"/>
                    <a:pt x="103257" y="4063"/>
                    <a:pt x="103257" y="9059"/>
                  </a:cubicBezTo>
                  <a:cubicBezTo>
                    <a:pt x="103257" y="14054"/>
                    <a:pt x="107318" y="18121"/>
                    <a:pt x="112313" y="18121"/>
                  </a:cubicBezTo>
                  <a:cubicBezTo>
                    <a:pt x="117309" y="18121"/>
                    <a:pt x="121376" y="14054"/>
                    <a:pt x="121376" y="9059"/>
                  </a:cubicBezTo>
                  <a:cubicBezTo>
                    <a:pt x="121376" y="4063"/>
                    <a:pt x="117309" y="1"/>
                    <a:pt x="112313" y="1"/>
                  </a:cubicBezTo>
                  <a:close/>
                  <a:moveTo>
                    <a:pt x="10001" y="1519"/>
                  </a:moveTo>
                  <a:cubicBezTo>
                    <a:pt x="10717" y="1519"/>
                    <a:pt x="11253" y="2191"/>
                    <a:pt x="11092" y="2890"/>
                  </a:cubicBezTo>
                  <a:lnTo>
                    <a:pt x="9913" y="8012"/>
                  </a:lnTo>
                  <a:cubicBezTo>
                    <a:pt x="9966" y="8033"/>
                    <a:pt x="10018" y="8051"/>
                    <a:pt x="10067" y="8076"/>
                  </a:cubicBezTo>
                  <a:lnTo>
                    <a:pt x="12877" y="3587"/>
                  </a:lnTo>
                  <a:cubicBezTo>
                    <a:pt x="13092" y="3241"/>
                    <a:pt x="13456" y="3060"/>
                    <a:pt x="13825" y="3060"/>
                  </a:cubicBezTo>
                  <a:cubicBezTo>
                    <a:pt x="14108" y="3060"/>
                    <a:pt x="14394" y="3166"/>
                    <a:pt x="14617" y="3386"/>
                  </a:cubicBezTo>
                  <a:lnTo>
                    <a:pt x="15691" y="4460"/>
                  </a:lnTo>
                  <a:cubicBezTo>
                    <a:pt x="16196" y="4970"/>
                    <a:pt x="16101" y="5820"/>
                    <a:pt x="15490" y="6200"/>
                  </a:cubicBezTo>
                  <a:lnTo>
                    <a:pt x="11000" y="9010"/>
                  </a:lnTo>
                  <a:cubicBezTo>
                    <a:pt x="11026" y="9063"/>
                    <a:pt x="11048" y="9119"/>
                    <a:pt x="11069" y="9172"/>
                  </a:cubicBezTo>
                  <a:lnTo>
                    <a:pt x="16227" y="7984"/>
                  </a:lnTo>
                  <a:cubicBezTo>
                    <a:pt x="16313" y="7965"/>
                    <a:pt x="16397" y="7956"/>
                    <a:pt x="16481" y="7956"/>
                  </a:cubicBezTo>
                  <a:cubicBezTo>
                    <a:pt x="17082" y="7956"/>
                    <a:pt x="17596" y="8443"/>
                    <a:pt x="17596" y="9076"/>
                  </a:cubicBezTo>
                  <a:lnTo>
                    <a:pt x="17596" y="10594"/>
                  </a:lnTo>
                  <a:cubicBezTo>
                    <a:pt x="17596" y="11226"/>
                    <a:pt x="17082" y="11714"/>
                    <a:pt x="16482" y="11714"/>
                  </a:cubicBezTo>
                  <a:cubicBezTo>
                    <a:pt x="16398" y="11714"/>
                    <a:pt x="16313" y="11704"/>
                    <a:pt x="16227" y="11684"/>
                  </a:cubicBezTo>
                  <a:lnTo>
                    <a:pt x="11048" y="10494"/>
                  </a:lnTo>
                  <a:cubicBezTo>
                    <a:pt x="11030" y="10537"/>
                    <a:pt x="11013" y="10573"/>
                    <a:pt x="10996" y="10612"/>
                  </a:cubicBezTo>
                  <a:lnTo>
                    <a:pt x="15520" y="13439"/>
                  </a:lnTo>
                  <a:cubicBezTo>
                    <a:pt x="16131" y="13823"/>
                    <a:pt x="16223" y="14668"/>
                    <a:pt x="15717" y="15174"/>
                  </a:cubicBezTo>
                  <a:lnTo>
                    <a:pt x="14643" y="16249"/>
                  </a:lnTo>
                  <a:cubicBezTo>
                    <a:pt x="14421" y="16471"/>
                    <a:pt x="14135" y="16578"/>
                    <a:pt x="13852" y="16578"/>
                  </a:cubicBezTo>
                  <a:cubicBezTo>
                    <a:pt x="13484" y="16578"/>
                    <a:pt x="13120" y="16397"/>
                    <a:pt x="12903" y="16052"/>
                  </a:cubicBezTo>
                  <a:lnTo>
                    <a:pt x="10074" y="11532"/>
                  </a:lnTo>
                  <a:cubicBezTo>
                    <a:pt x="10014" y="11562"/>
                    <a:pt x="9952" y="11584"/>
                    <a:pt x="9883" y="11611"/>
                  </a:cubicBezTo>
                  <a:lnTo>
                    <a:pt x="11091" y="16864"/>
                  </a:lnTo>
                  <a:cubicBezTo>
                    <a:pt x="11253" y="17562"/>
                    <a:pt x="10717" y="18233"/>
                    <a:pt x="10001" y="18233"/>
                  </a:cubicBezTo>
                  <a:lnTo>
                    <a:pt x="8482" y="18233"/>
                  </a:lnTo>
                  <a:cubicBezTo>
                    <a:pt x="7762" y="18233"/>
                    <a:pt x="7230" y="17562"/>
                    <a:pt x="7392" y="16864"/>
                  </a:cubicBezTo>
                  <a:lnTo>
                    <a:pt x="8609" y="11588"/>
                  </a:lnTo>
                  <a:cubicBezTo>
                    <a:pt x="8557" y="11571"/>
                    <a:pt x="8508" y="11554"/>
                    <a:pt x="8461" y="11528"/>
                  </a:cubicBezTo>
                  <a:lnTo>
                    <a:pt x="5612" y="16083"/>
                  </a:lnTo>
                  <a:cubicBezTo>
                    <a:pt x="5395" y="16428"/>
                    <a:pt x="5029" y="16608"/>
                    <a:pt x="4661" y="16608"/>
                  </a:cubicBezTo>
                  <a:cubicBezTo>
                    <a:pt x="4377" y="16608"/>
                    <a:pt x="4091" y="16501"/>
                    <a:pt x="3871" y="16279"/>
                  </a:cubicBezTo>
                  <a:lnTo>
                    <a:pt x="2798" y="15206"/>
                  </a:lnTo>
                  <a:cubicBezTo>
                    <a:pt x="2287" y="14700"/>
                    <a:pt x="2382" y="13849"/>
                    <a:pt x="2993" y="13469"/>
                  </a:cubicBezTo>
                  <a:lnTo>
                    <a:pt x="7549" y="10616"/>
                  </a:lnTo>
                  <a:cubicBezTo>
                    <a:pt x="7523" y="10573"/>
                    <a:pt x="7509" y="10524"/>
                    <a:pt x="7492" y="10481"/>
                  </a:cubicBezTo>
                  <a:lnTo>
                    <a:pt x="2251" y="11684"/>
                  </a:lnTo>
                  <a:cubicBezTo>
                    <a:pt x="2167" y="11704"/>
                    <a:pt x="2082" y="11713"/>
                    <a:pt x="2000" y="11713"/>
                  </a:cubicBezTo>
                  <a:cubicBezTo>
                    <a:pt x="1402" y="11713"/>
                    <a:pt x="887" y="11226"/>
                    <a:pt x="887" y="10594"/>
                  </a:cubicBezTo>
                  <a:lnTo>
                    <a:pt x="887" y="9076"/>
                  </a:lnTo>
                  <a:cubicBezTo>
                    <a:pt x="887" y="8443"/>
                    <a:pt x="1402" y="7956"/>
                    <a:pt x="2000" y="7956"/>
                  </a:cubicBezTo>
                  <a:cubicBezTo>
                    <a:pt x="2082" y="7956"/>
                    <a:pt x="2167" y="7965"/>
                    <a:pt x="2251" y="7984"/>
                  </a:cubicBezTo>
                  <a:lnTo>
                    <a:pt x="7470" y="9185"/>
                  </a:lnTo>
                  <a:cubicBezTo>
                    <a:pt x="7492" y="9123"/>
                    <a:pt x="7519" y="9059"/>
                    <a:pt x="7545" y="9001"/>
                  </a:cubicBezTo>
                  <a:lnTo>
                    <a:pt x="3019" y="6170"/>
                  </a:lnTo>
                  <a:cubicBezTo>
                    <a:pt x="2414" y="5790"/>
                    <a:pt x="2318" y="4944"/>
                    <a:pt x="2828" y="4434"/>
                  </a:cubicBezTo>
                  <a:lnTo>
                    <a:pt x="3901" y="3360"/>
                  </a:lnTo>
                  <a:cubicBezTo>
                    <a:pt x="4121" y="3138"/>
                    <a:pt x="4406" y="3031"/>
                    <a:pt x="4690" y="3031"/>
                  </a:cubicBezTo>
                  <a:cubicBezTo>
                    <a:pt x="5058" y="3031"/>
                    <a:pt x="5423" y="3211"/>
                    <a:pt x="5638" y="3557"/>
                  </a:cubicBezTo>
                  <a:lnTo>
                    <a:pt x="8465" y="8081"/>
                  </a:lnTo>
                  <a:cubicBezTo>
                    <a:pt x="8500" y="8064"/>
                    <a:pt x="8540" y="8046"/>
                    <a:pt x="8579" y="8033"/>
                  </a:cubicBezTo>
                  <a:lnTo>
                    <a:pt x="7392" y="2890"/>
                  </a:lnTo>
                  <a:cubicBezTo>
                    <a:pt x="7230" y="2191"/>
                    <a:pt x="7763" y="1519"/>
                    <a:pt x="8482" y="1519"/>
                  </a:cubicBezTo>
                  <a:close/>
                  <a:moveTo>
                    <a:pt x="9063" y="773"/>
                  </a:moveTo>
                  <a:cubicBezTo>
                    <a:pt x="4068" y="773"/>
                    <a:pt x="1" y="4840"/>
                    <a:pt x="1" y="9835"/>
                  </a:cubicBezTo>
                  <a:cubicBezTo>
                    <a:pt x="1" y="14831"/>
                    <a:pt x="4068" y="18897"/>
                    <a:pt x="9063" y="18897"/>
                  </a:cubicBezTo>
                  <a:cubicBezTo>
                    <a:pt x="14059" y="18897"/>
                    <a:pt x="18126" y="14831"/>
                    <a:pt x="18126" y="9835"/>
                  </a:cubicBezTo>
                  <a:cubicBezTo>
                    <a:pt x="18126" y="4840"/>
                    <a:pt x="14059" y="773"/>
                    <a:pt x="9063" y="7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66"/>
            <p:cNvSpPr/>
            <p:nvPr/>
          </p:nvSpPr>
          <p:spPr>
            <a:xfrm>
              <a:off x="2355941" y="3221585"/>
              <a:ext cx="2695298" cy="481005"/>
            </a:xfrm>
            <a:custGeom>
              <a:avLst/>
              <a:gdLst/>
              <a:ahLst/>
              <a:cxnLst/>
              <a:rect l="l" t="t" r="r" b="b"/>
              <a:pathLst>
                <a:path w="124739" h="22261" extrusionOk="0">
                  <a:moveTo>
                    <a:pt x="114202" y="8810"/>
                  </a:moveTo>
                  <a:cubicBezTo>
                    <a:pt x="113958" y="8810"/>
                    <a:pt x="113722" y="8857"/>
                    <a:pt x="113508" y="8941"/>
                  </a:cubicBezTo>
                  <a:cubicBezTo>
                    <a:pt x="113469" y="8954"/>
                    <a:pt x="113430" y="8971"/>
                    <a:pt x="113400" y="8988"/>
                  </a:cubicBezTo>
                  <a:cubicBezTo>
                    <a:pt x="112989" y="9177"/>
                    <a:pt x="112667" y="9503"/>
                    <a:pt x="112474" y="9909"/>
                  </a:cubicBezTo>
                  <a:cubicBezTo>
                    <a:pt x="112448" y="9966"/>
                    <a:pt x="112422" y="10031"/>
                    <a:pt x="112400" y="10097"/>
                  </a:cubicBezTo>
                  <a:cubicBezTo>
                    <a:pt x="112334" y="10288"/>
                    <a:pt x="112300" y="10494"/>
                    <a:pt x="112300" y="10717"/>
                  </a:cubicBezTo>
                  <a:cubicBezTo>
                    <a:pt x="112300" y="10953"/>
                    <a:pt x="112343" y="11178"/>
                    <a:pt x="112422" y="11388"/>
                  </a:cubicBezTo>
                  <a:cubicBezTo>
                    <a:pt x="112439" y="11436"/>
                    <a:pt x="112457" y="11480"/>
                    <a:pt x="112480" y="11523"/>
                  </a:cubicBezTo>
                  <a:cubicBezTo>
                    <a:pt x="112667" y="11925"/>
                    <a:pt x="112990" y="12248"/>
                    <a:pt x="113391" y="12439"/>
                  </a:cubicBezTo>
                  <a:cubicBezTo>
                    <a:pt x="113439" y="12461"/>
                    <a:pt x="113490" y="12483"/>
                    <a:pt x="113539" y="12497"/>
                  </a:cubicBezTo>
                  <a:cubicBezTo>
                    <a:pt x="113744" y="12579"/>
                    <a:pt x="113971" y="12619"/>
                    <a:pt x="114202" y="12619"/>
                  </a:cubicBezTo>
                  <a:cubicBezTo>
                    <a:pt x="114415" y="12619"/>
                    <a:pt x="114625" y="12583"/>
                    <a:pt x="114813" y="12519"/>
                  </a:cubicBezTo>
                  <a:cubicBezTo>
                    <a:pt x="114882" y="12497"/>
                    <a:pt x="114949" y="12470"/>
                    <a:pt x="115005" y="12439"/>
                  </a:cubicBezTo>
                  <a:cubicBezTo>
                    <a:pt x="115415" y="12253"/>
                    <a:pt x="115742" y="11925"/>
                    <a:pt x="115929" y="11519"/>
                  </a:cubicBezTo>
                  <a:cubicBezTo>
                    <a:pt x="115947" y="11480"/>
                    <a:pt x="115965" y="11444"/>
                    <a:pt x="115978" y="11401"/>
                  </a:cubicBezTo>
                  <a:cubicBezTo>
                    <a:pt x="116065" y="11187"/>
                    <a:pt x="116109" y="10957"/>
                    <a:pt x="116109" y="10717"/>
                  </a:cubicBezTo>
                  <a:cubicBezTo>
                    <a:pt x="116109" y="10494"/>
                    <a:pt x="116069" y="10280"/>
                    <a:pt x="116000" y="10084"/>
                  </a:cubicBezTo>
                  <a:cubicBezTo>
                    <a:pt x="115978" y="10026"/>
                    <a:pt x="115961" y="9970"/>
                    <a:pt x="115935" y="9922"/>
                  </a:cubicBezTo>
                  <a:cubicBezTo>
                    <a:pt x="115742" y="9507"/>
                    <a:pt x="115410" y="9172"/>
                    <a:pt x="114996" y="8984"/>
                  </a:cubicBezTo>
                  <a:cubicBezTo>
                    <a:pt x="114949" y="8962"/>
                    <a:pt x="114895" y="8941"/>
                    <a:pt x="114844" y="8919"/>
                  </a:cubicBezTo>
                  <a:cubicBezTo>
                    <a:pt x="114647" y="8849"/>
                    <a:pt x="114430" y="8810"/>
                    <a:pt x="114202" y="8810"/>
                  </a:cubicBezTo>
                  <a:close/>
                  <a:moveTo>
                    <a:pt x="10951" y="9586"/>
                  </a:moveTo>
                  <a:cubicBezTo>
                    <a:pt x="10702" y="9586"/>
                    <a:pt x="10468" y="9630"/>
                    <a:pt x="10258" y="9717"/>
                  </a:cubicBezTo>
                  <a:cubicBezTo>
                    <a:pt x="10219" y="9730"/>
                    <a:pt x="10179" y="9748"/>
                    <a:pt x="10144" y="9765"/>
                  </a:cubicBezTo>
                  <a:cubicBezTo>
                    <a:pt x="9739" y="9953"/>
                    <a:pt x="9411" y="10280"/>
                    <a:pt x="9224" y="10685"/>
                  </a:cubicBezTo>
                  <a:cubicBezTo>
                    <a:pt x="9198" y="10743"/>
                    <a:pt x="9172" y="10807"/>
                    <a:pt x="9149" y="10869"/>
                  </a:cubicBezTo>
                  <a:cubicBezTo>
                    <a:pt x="9084" y="11060"/>
                    <a:pt x="9044" y="11270"/>
                    <a:pt x="9044" y="11489"/>
                  </a:cubicBezTo>
                  <a:cubicBezTo>
                    <a:pt x="9044" y="11729"/>
                    <a:pt x="9089" y="11955"/>
                    <a:pt x="9171" y="12165"/>
                  </a:cubicBezTo>
                  <a:cubicBezTo>
                    <a:pt x="9189" y="12208"/>
                    <a:pt x="9202" y="12257"/>
                    <a:pt x="9228" y="12300"/>
                  </a:cubicBezTo>
                  <a:cubicBezTo>
                    <a:pt x="9415" y="12701"/>
                    <a:pt x="9739" y="13025"/>
                    <a:pt x="10140" y="13212"/>
                  </a:cubicBezTo>
                  <a:cubicBezTo>
                    <a:pt x="10187" y="13238"/>
                    <a:pt x="10236" y="13255"/>
                    <a:pt x="10288" y="13273"/>
                  </a:cubicBezTo>
                  <a:cubicBezTo>
                    <a:pt x="10493" y="13355"/>
                    <a:pt x="10721" y="13396"/>
                    <a:pt x="10951" y="13396"/>
                  </a:cubicBezTo>
                  <a:cubicBezTo>
                    <a:pt x="11165" y="13396"/>
                    <a:pt x="11371" y="13355"/>
                    <a:pt x="11562" y="13295"/>
                  </a:cubicBezTo>
                  <a:cubicBezTo>
                    <a:pt x="11632" y="13269"/>
                    <a:pt x="11693" y="13246"/>
                    <a:pt x="11755" y="13216"/>
                  </a:cubicBezTo>
                  <a:cubicBezTo>
                    <a:pt x="12160" y="13029"/>
                    <a:pt x="12487" y="12701"/>
                    <a:pt x="12675" y="12296"/>
                  </a:cubicBezTo>
                  <a:cubicBezTo>
                    <a:pt x="12692" y="12257"/>
                    <a:pt x="12709" y="12221"/>
                    <a:pt x="12727" y="12178"/>
                  </a:cubicBezTo>
                  <a:cubicBezTo>
                    <a:pt x="12810" y="11963"/>
                    <a:pt x="12853" y="11732"/>
                    <a:pt x="12853" y="11489"/>
                  </a:cubicBezTo>
                  <a:cubicBezTo>
                    <a:pt x="12853" y="11266"/>
                    <a:pt x="12819" y="11056"/>
                    <a:pt x="12748" y="10856"/>
                  </a:cubicBezTo>
                  <a:cubicBezTo>
                    <a:pt x="12727" y="10803"/>
                    <a:pt x="12705" y="10747"/>
                    <a:pt x="12679" y="10694"/>
                  </a:cubicBezTo>
                  <a:cubicBezTo>
                    <a:pt x="12491" y="10280"/>
                    <a:pt x="12160" y="9949"/>
                    <a:pt x="11746" y="9760"/>
                  </a:cubicBezTo>
                  <a:cubicBezTo>
                    <a:pt x="11697" y="9735"/>
                    <a:pt x="11645" y="9717"/>
                    <a:pt x="11592" y="9696"/>
                  </a:cubicBezTo>
                  <a:cubicBezTo>
                    <a:pt x="11397" y="9625"/>
                    <a:pt x="11174" y="9586"/>
                    <a:pt x="10951" y="9586"/>
                  </a:cubicBezTo>
                  <a:close/>
                  <a:moveTo>
                    <a:pt x="113992" y="1685"/>
                  </a:moveTo>
                  <a:cubicBezTo>
                    <a:pt x="118988" y="1685"/>
                    <a:pt x="123055" y="5747"/>
                    <a:pt x="123055" y="10743"/>
                  </a:cubicBezTo>
                  <a:cubicBezTo>
                    <a:pt x="123055" y="15738"/>
                    <a:pt x="118988" y="19805"/>
                    <a:pt x="113992" y="19805"/>
                  </a:cubicBezTo>
                  <a:cubicBezTo>
                    <a:pt x="108997" y="19805"/>
                    <a:pt x="104936" y="15738"/>
                    <a:pt x="104936" y="10743"/>
                  </a:cubicBezTo>
                  <a:cubicBezTo>
                    <a:pt x="104936" y="5747"/>
                    <a:pt x="108997" y="1685"/>
                    <a:pt x="113992" y="1685"/>
                  </a:cubicBezTo>
                  <a:close/>
                  <a:moveTo>
                    <a:pt x="10742" y="2457"/>
                  </a:moveTo>
                  <a:cubicBezTo>
                    <a:pt x="15738" y="2457"/>
                    <a:pt x="19805" y="6524"/>
                    <a:pt x="19805" y="11519"/>
                  </a:cubicBezTo>
                  <a:cubicBezTo>
                    <a:pt x="19805" y="16515"/>
                    <a:pt x="15738" y="20580"/>
                    <a:pt x="10742" y="20580"/>
                  </a:cubicBezTo>
                  <a:cubicBezTo>
                    <a:pt x="5747" y="20580"/>
                    <a:pt x="1680" y="16515"/>
                    <a:pt x="1680" y="11519"/>
                  </a:cubicBezTo>
                  <a:cubicBezTo>
                    <a:pt x="1680" y="6524"/>
                    <a:pt x="5747" y="2457"/>
                    <a:pt x="10742" y="2457"/>
                  </a:cubicBezTo>
                  <a:close/>
                  <a:moveTo>
                    <a:pt x="113992" y="1"/>
                  </a:moveTo>
                  <a:cubicBezTo>
                    <a:pt x="108072" y="1"/>
                    <a:pt x="103250" y="4822"/>
                    <a:pt x="103252" y="10743"/>
                  </a:cubicBezTo>
                  <a:cubicBezTo>
                    <a:pt x="103252" y="16667"/>
                    <a:pt x="108072" y="21489"/>
                    <a:pt x="113992" y="21489"/>
                  </a:cubicBezTo>
                  <a:cubicBezTo>
                    <a:pt x="119918" y="21489"/>
                    <a:pt x="124739" y="16667"/>
                    <a:pt x="124739" y="10743"/>
                  </a:cubicBezTo>
                  <a:cubicBezTo>
                    <a:pt x="124739" y="4822"/>
                    <a:pt x="119918" y="1"/>
                    <a:pt x="113992" y="1"/>
                  </a:cubicBezTo>
                  <a:close/>
                  <a:moveTo>
                    <a:pt x="10742" y="777"/>
                  </a:moveTo>
                  <a:cubicBezTo>
                    <a:pt x="4816" y="777"/>
                    <a:pt x="0" y="5595"/>
                    <a:pt x="0" y="11519"/>
                  </a:cubicBezTo>
                  <a:cubicBezTo>
                    <a:pt x="0" y="17444"/>
                    <a:pt x="4818" y="22261"/>
                    <a:pt x="10742" y="22261"/>
                  </a:cubicBezTo>
                  <a:cubicBezTo>
                    <a:pt x="16667" y="22261"/>
                    <a:pt x="21484" y="17444"/>
                    <a:pt x="21484" y="11519"/>
                  </a:cubicBezTo>
                  <a:cubicBezTo>
                    <a:pt x="21484" y="5595"/>
                    <a:pt x="16667" y="777"/>
                    <a:pt x="10742" y="7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66"/>
            <p:cNvSpPr/>
            <p:nvPr/>
          </p:nvSpPr>
          <p:spPr>
            <a:xfrm>
              <a:off x="1895075" y="3067145"/>
              <a:ext cx="3410744" cy="568061"/>
            </a:xfrm>
            <a:custGeom>
              <a:avLst/>
              <a:gdLst/>
              <a:ahLst/>
              <a:cxnLst/>
              <a:rect l="l" t="t" r="r" b="b"/>
              <a:pathLst>
                <a:path w="157850" h="26290" extrusionOk="0">
                  <a:moveTo>
                    <a:pt x="155355" y="2881"/>
                  </a:moveTo>
                  <a:cubicBezTo>
                    <a:pt x="155355" y="2881"/>
                    <a:pt x="156659" y="9704"/>
                    <a:pt x="154879" y="15912"/>
                  </a:cubicBezTo>
                  <a:cubicBezTo>
                    <a:pt x="154154" y="18439"/>
                    <a:pt x="152916" y="20865"/>
                    <a:pt x="150870" y="22684"/>
                  </a:cubicBezTo>
                  <a:cubicBezTo>
                    <a:pt x="151070" y="22606"/>
                    <a:pt x="157492" y="19932"/>
                    <a:pt x="157672" y="17697"/>
                  </a:cubicBezTo>
                  <a:cubicBezTo>
                    <a:pt x="157850" y="15429"/>
                    <a:pt x="156170" y="17199"/>
                    <a:pt x="156899" y="11798"/>
                  </a:cubicBezTo>
                  <a:cubicBezTo>
                    <a:pt x="157344" y="8478"/>
                    <a:pt x="156385" y="5076"/>
                    <a:pt x="155359" y="2881"/>
                  </a:cubicBezTo>
                  <a:close/>
                  <a:moveTo>
                    <a:pt x="32335" y="1"/>
                  </a:moveTo>
                  <a:cubicBezTo>
                    <a:pt x="13185" y="1"/>
                    <a:pt x="14547" y="21035"/>
                    <a:pt x="14547" y="21035"/>
                  </a:cubicBezTo>
                  <a:cubicBezTo>
                    <a:pt x="14547" y="21035"/>
                    <a:pt x="12813" y="23877"/>
                    <a:pt x="6552" y="23877"/>
                  </a:cubicBezTo>
                  <a:cubicBezTo>
                    <a:pt x="6500" y="23877"/>
                    <a:pt x="6449" y="23876"/>
                    <a:pt x="6397" y="23876"/>
                  </a:cubicBezTo>
                  <a:lnTo>
                    <a:pt x="6379" y="23876"/>
                  </a:lnTo>
                  <a:cubicBezTo>
                    <a:pt x="5882" y="23831"/>
                    <a:pt x="5401" y="23780"/>
                    <a:pt x="4953" y="23732"/>
                  </a:cubicBezTo>
                  <a:lnTo>
                    <a:pt x="4953" y="23728"/>
                  </a:lnTo>
                  <a:lnTo>
                    <a:pt x="1418" y="13975"/>
                  </a:lnTo>
                  <a:cubicBezTo>
                    <a:pt x="1418" y="13975"/>
                    <a:pt x="0" y="19556"/>
                    <a:pt x="581" y="22810"/>
                  </a:cubicBezTo>
                  <a:cubicBezTo>
                    <a:pt x="581" y="22810"/>
                    <a:pt x="995" y="23235"/>
                    <a:pt x="2295" y="23265"/>
                  </a:cubicBezTo>
                  <a:cubicBezTo>
                    <a:pt x="2295" y="23265"/>
                    <a:pt x="2810" y="25970"/>
                    <a:pt x="3657" y="26135"/>
                  </a:cubicBezTo>
                  <a:cubicBezTo>
                    <a:pt x="4364" y="26278"/>
                    <a:pt x="12988" y="26289"/>
                    <a:pt x="15863" y="26289"/>
                  </a:cubicBezTo>
                  <a:cubicBezTo>
                    <a:pt x="16443" y="26289"/>
                    <a:pt x="16789" y="26289"/>
                    <a:pt x="16789" y="26289"/>
                  </a:cubicBezTo>
                  <a:lnTo>
                    <a:pt x="16937" y="24412"/>
                  </a:lnTo>
                  <a:cubicBezTo>
                    <a:pt x="16937" y="24412"/>
                    <a:pt x="16497" y="20721"/>
                    <a:pt x="17186" y="16375"/>
                  </a:cubicBezTo>
                  <a:cubicBezTo>
                    <a:pt x="18177" y="10136"/>
                    <a:pt x="21497" y="2540"/>
                    <a:pt x="31795" y="2540"/>
                  </a:cubicBezTo>
                  <a:cubicBezTo>
                    <a:pt x="41885" y="2540"/>
                    <a:pt x="45437" y="9748"/>
                    <a:pt x="46632" y="15839"/>
                  </a:cubicBezTo>
                  <a:cubicBezTo>
                    <a:pt x="47509" y="20290"/>
                    <a:pt x="47129" y="24142"/>
                    <a:pt x="47129" y="24142"/>
                  </a:cubicBezTo>
                  <a:lnTo>
                    <a:pt x="119552" y="24142"/>
                  </a:lnTo>
                  <a:cubicBezTo>
                    <a:pt x="119552" y="24142"/>
                    <a:pt x="119172" y="18565"/>
                    <a:pt x="120987" y="13046"/>
                  </a:cubicBezTo>
                  <a:cubicBezTo>
                    <a:pt x="122772" y="7630"/>
                    <a:pt x="126666" y="2270"/>
                    <a:pt x="135112" y="2270"/>
                  </a:cubicBezTo>
                  <a:cubicBezTo>
                    <a:pt x="135129" y="2270"/>
                    <a:pt x="135146" y="2270"/>
                    <a:pt x="135163" y="2270"/>
                  </a:cubicBezTo>
                  <a:cubicBezTo>
                    <a:pt x="144425" y="2296"/>
                    <a:pt x="148260" y="8278"/>
                    <a:pt x="149827" y="13758"/>
                  </a:cubicBezTo>
                  <a:cubicBezTo>
                    <a:pt x="151162" y="18404"/>
                    <a:pt x="150866" y="22688"/>
                    <a:pt x="150866" y="22688"/>
                  </a:cubicBezTo>
                  <a:cubicBezTo>
                    <a:pt x="150866" y="22688"/>
                    <a:pt x="154552" y="558"/>
                    <a:pt x="135594" y="558"/>
                  </a:cubicBezTo>
                  <a:cubicBezTo>
                    <a:pt x="135237" y="558"/>
                    <a:pt x="134873" y="566"/>
                    <a:pt x="134500" y="582"/>
                  </a:cubicBezTo>
                  <a:cubicBezTo>
                    <a:pt x="121750" y="1127"/>
                    <a:pt x="119142" y="10376"/>
                    <a:pt x="118953" y="17122"/>
                  </a:cubicBezTo>
                  <a:lnTo>
                    <a:pt x="118940" y="17122"/>
                  </a:lnTo>
                  <a:cubicBezTo>
                    <a:pt x="118940" y="17122"/>
                    <a:pt x="117559" y="20904"/>
                    <a:pt x="115197" y="20996"/>
                  </a:cubicBezTo>
                  <a:cubicBezTo>
                    <a:pt x="114411" y="21026"/>
                    <a:pt x="106817" y="21037"/>
                    <a:pt x="97042" y="21037"/>
                  </a:cubicBezTo>
                  <a:cubicBezTo>
                    <a:pt x="77492" y="21037"/>
                    <a:pt x="49216" y="20996"/>
                    <a:pt x="49216" y="20996"/>
                  </a:cubicBezTo>
                  <a:cubicBezTo>
                    <a:pt x="49216" y="20996"/>
                    <a:pt x="49351" y="19760"/>
                    <a:pt x="49276" y="17890"/>
                  </a:cubicBezTo>
                  <a:cubicBezTo>
                    <a:pt x="49054" y="12043"/>
                    <a:pt x="46838" y="1"/>
                    <a:pt x="32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6"/>
            <p:cNvSpPr/>
            <p:nvPr/>
          </p:nvSpPr>
          <p:spPr>
            <a:xfrm>
              <a:off x="4242730" y="2819656"/>
              <a:ext cx="143258" cy="160198"/>
            </a:xfrm>
            <a:custGeom>
              <a:avLst/>
              <a:gdLst/>
              <a:ahLst/>
              <a:cxnLst/>
              <a:rect l="l" t="t" r="r" b="b"/>
              <a:pathLst>
                <a:path w="6630" h="7414" extrusionOk="0">
                  <a:moveTo>
                    <a:pt x="3310" y="2916"/>
                  </a:moveTo>
                  <a:cubicBezTo>
                    <a:pt x="4081" y="2916"/>
                    <a:pt x="4704" y="3657"/>
                    <a:pt x="4704" y="4572"/>
                  </a:cubicBezTo>
                  <a:cubicBezTo>
                    <a:pt x="4705" y="5485"/>
                    <a:pt x="4081" y="6227"/>
                    <a:pt x="3310" y="6227"/>
                  </a:cubicBezTo>
                  <a:cubicBezTo>
                    <a:pt x="2541" y="6227"/>
                    <a:pt x="1917" y="5485"/>
                    <a:pt x="1917" y="4572"/>
                  </a:cubicBezTo>
                  <a:cubicBezTo>
                    <a:pt x="1917" y="3658"/>
                    <a:pt x="2541" y="2916"/>
                    <a:pt x="3310" y="2916"/>
                  </a:cubicBezTo>
                  <a:close/>
                  <a:moveTo>
                    <a:pt x="3310" y="1621"/>
                  </a:moveTo>
                  <a:cubicBezTo>
                    <a:pt x="1982" y="1621"/>
                    <a:pt x="905" y="2722"/>
                    <a:pt x="905" y="4081"/>
                  </a:cubicBezTo>
                  <a:cubicBezTo>
                    <a:pt x="905" y="5440"/>
                    <a:pt x="1982" y="6542"/>
                    <a:pt x="3310" y="6542"/>
                  </a:cubicBezTo>
                  <a:cubicBezTo>
                    <a:pt x="4641" y="6542"/>
                    <a:pt x="5718" y="5440"/>
                    <a:pt x="5718" y="4081"/>
                  </a:cubicBezTo>
                  <a:cubicBezTo>
                    <a:pt x="5718" y="2722"/>
                    <a:pt x="4641" y="1621"/>
                    <a:pt x="3310" y="1621"/>
                  </a:cubicBezTo>
                  <a:close/>
                  <a:moveTo>
                    <a:pt x="3315" y="434"/>
                  </a:moveTo>
                  <a:cubicBezTo>
                    <a:pt x="4928" y="434"/>
                    <a:pt x="6241" y="1903"/>
                    <a:pt x="6241" y="3707"/>
                  </a:cubicBezTo>
                  <a:cubicBezTo>
                    <a:pt x="6241" y="5511"/>
                    <a:pt x="4928" y="6979"/>
                    <a:pt x="3315" y="6979"/>
                  </a:cubicBezTo>
                  <a:cubicBezTo>
                    <a:pt x="1701" y="6979"/>
                    <a:pt x="388" y="5511"/>
                    <a:pt x="388" y="3707"/>
                  </a:cubicBezTo>
                  <a:cubicBezTo>
                    <a:pt x="388" y="1903"/>
                    <a:pt x="1701" y="434"/>
                    <a:pt x="3315" y="434"/>
                  </a:cubicBezTo>
                  <a:close/>
                  <a:moveTo>
                    <a:pt x="3315" y="0"/>
                  </a:moveTo>
                  <a:cubicBezTo>
                    <a:pt x="1487" y="0"/>
                    <a:pt x="0" y="1662"/>
                    <a:pt x="0" y="3707"/>
                  </a:cubicBezTo>
                  <a:cubicBezTo>
                    <a:pt x="0" y="5751"/>
                    <a:pt x="1487" y="7413"/>
                    <a:pt x="3315" y="7413"/>
                  </a:cubicBezTo>
                  <a:cubicBezTo>
                    <a:pt x="5142" y="7413"/>
                    <a:pt x="6629" y="5751"/>
                    <a:pt x="6629" y="3707"/>
                  </a:cubicBezTo>
                  <a:cubicBezTo>
                    <a:pt x="6629" y="1662"/>
                    <a:pt x="5142" y="0"/>
                    <a:pt x="3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66"/>
            <p:cNvSpPr/>
            <p:nvPr/>
          </p:nvSpPr>
          <p:spPr>
            <a:xfrm>
              <a:off x="2282577" y="3148222"/>
              <a:ext cx="2841926" cy="627698"/>
            </a:xfrm>
            <a:custGeom>
              <a:avLst/>
              <a:gdLst/>
              <a:ahLst/>
              <a:cxnLst/>
              <a:rect l="l" t="t" r="r" b="b"/>
              <a:pathLst>
                <a:path w="131525" h="29050" extrusionOk="0">
                  <a:moveTo>
                    <a:pt x="117387" y="3396"/>
                  </a:moveTo>
                  <a:cubicBezTo>
                    <a:pt x="123313" y="3396"/>
                    <a:pt x="128134" y="8217"/>
                    <a:pt x="128134" y="14138"/>
                  </a:cubicBezTo>
                  <a:cubicBezTo>
                    <a:pt x="128134" y="20062"/>
                    <a:pt x="123313" y="24884"/>
                    <a:pt x="117387" y="24884"/>
                  </a:cubicBezTo>
                  <a:cubicBezTo>
                    <a:pt x="111467" y="24884"/>
                    <a:pt x="106645" y="20062"/>
                    <a:pt x="106645" y="14138"/>
                  </a:cubicBezTo>
                  <a:cubicBezTo>
                    <a:pt x="106645" y="8217"/>
                    <a:pt x="111467" y="3396"/>
                    <a:pt x="117387" y="3396"/>
                  </a:cubicBezTo>
                  <a:close/>
                  <a:moveTo>
                    <a:pt x="14137" y="4172"/>
                  </a:moveTo>
                  <a:cubicBezTo>
                    <a:pt x="20062" y="4172"/>
                    <a:pt x="24879" y="8990"/>
                    <a:pt x="24879" y="14914"/>
                  </a:cubicBezTo>
                  <a:cubicBezTo>
                    <a:pt x="24879" y="20839"/>
                    <a:pt x="20062" y="25656"/>
                    <a:pt x="14137" y="25656"/>
                  </a:cubicBezTo>
                  <a:cubicBezTo>
                    <a:pt x="8213" y="25656"/>
                    <a:pt x="3395" y="20839"/>
                    <a:pt x="3395" y="14914"/>
                  </a:cubicBezTo>
                  <a:cubicBezTo>
                    <a:pt x="3395" y="8990"/>
                    <a:pt x="8213" y="4172"/>
                    <a:pt x="14137" y="4172"/>
                  </a:cubicBezTo>
                  <a:close/>
                  <a:moveTo>
                    <a:pt x="117387" y="1"/>
                  </a:moveTo>
                  <a:cubicBezTo>
                    <a:pt x="111167" y="1"/>
                    <a:pt x="105888" y="4020"/>
                    <a:pt x="103998" y="9604"/>
                  </a:cubicBezTo>
                  <a:cubicBezTo>
                    <a:pt x="103518" y="11026"/>
                    <a:pt x="103256" y="12549"/>
                    <a:pt x="103256" y="14138"/>
                  </a:cubicBezTo>
                  <a:cubicBezTo>
                    <a:pt x="103256" y="21943"/>
                    <a:pt x="109582" y="28273"/>
                    <a:pt x="117387" y="28273"/>
                  </a:cubicBezTo>
                  <a:cubicBezTo>
                    <a:pt x="125197" y="28273"/>
                    <a:pt x="131524" y="21943"/>
                    <a:pt x="131524" y="14138"/>
                  </a:cubicBezTo>
                  <a:cubicBezTo>
                    <a:pt x="131524" y="12793"/>
                    <a:pt x="131336" y="11497"/>
                    <a:pt x="130988" y="10268"/>
                  </a:cubicBezTo>
                  <a:cubicBezTo>
                    <a:pt x="129307" y="4342"/>
                    <a:pt x="123854" y="1"/>
                    <a:pt x="117387" y="1"/>
                  </a:cubicBezTo>
                  <a:close/>
                  <a:moveTo>
                    <a:pt x="14137" y="777"/>
                  </a:moveTo>
                  <a:cubicBezTo>
                    <a:pt x="7065" y="777"/>
                    <a:pt x="1201" y="5978"/>
                    <a:pt x="163" y="12759"/>
                  </a:cubicBezTo>
                  <a:cubicBezTo>
                    <a:pt x="58" y="13462"/>
                    <a:pt x="0" y="14181"/>
                    <a:pt x="0" y="14914"/>
                  </a:cubicBezTo>
                  <a:cubicBezTo>
                    <a:pt x="0" y="22720"/>
                    <a:pt x="6332" y="29050"/>
                    <a:pt x="14137" y="29050"/>
                  </a:cubicBezTo>
                  <a:cubicBezTo>
                    <a:pt x="21943" y="29050"/>
                    <a:pt x="28273" y="22720"/>
                    <a:pt x="28273" y="14914"/>
                  </a:cubicBezTo>
                  <a:cubicBezTo>
                    <a:pt x="28273" y="13994"/>
                    <a:pt x="28187" y="13091"/>
                    <a:pt x="28015" y="12218"/>
                  </a:cubicBezTo>
                  <a:cubicBezTo>
                    <a:pt x="26759" y="5704"/>
                    <a:pt x="21022" y="777"/>
                    <a:pt x="14137" y="77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7" name="Google Shape;5097;p66"/>
          <p:cNvSpPr txBox="1"/>
          <p:nvPr/>
        </p:nvSpPr>
        <p:spPr>
          <a:xfrm>
            <a:off x="6395826" y="1445791"/>
            <a:ext cx="3036454" cy="434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b="1">
                <a:solidFill>
                  <a:schemeClr val="lt1"/>
                </a:solidFill>
                <a:latin typeface="Montserrat"/>
                <a:sym typeface="Montserrat"/>
              </a:rPr>
              <a:t>Long distance driving</a:t>
            </a:r>
            <a:endParaRPr lang="en-US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5098" name="Google Shape;5098;p66"/>
          <p:cNvSpPr txBox="1"/>
          <p:nvPr/>
        </p:nvSpPr>
        <p:spPr>
          <a:xfrm>
            <a:off x="6413612" y="1874656"/>
            <a:ext cx="2472140" cy="82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>
                <a:solidFill>
                  <a:schemeClr val="dk1"/>
                </a:solidFill>
                <a:latin typeface="Montserrat"/>
                <a:ea typeface="Nanum Gothic"/>
              </a:rPr>
              <a:t>Driving few hundred miles in a day is a common occurrence for many</a:t>
            </a:r>
            <a:r>
              <a:rPr lang="en-US" sz="1000">
                <a:solidFill>
                  <a:srgbClr val="3F5A42"/>
                </a:solidFill>
                <a:latin typeface="Montserrat"/>
                <a:ea typeface="Nanum Gothic"/>
              </a:rPr>
              <a:t> </a:t>
            </a:r>
            <a:r>
              <a:rPr lang="en-US" sz="1000">
                <a:solidFill>
                  <a:schemeClr val="dk1"/>
                </a:solidFill>
                <a:latin typeface="Montserrat"/>
                <a:ea typeface="Nanum Gothic"/>
              </a:rPr>
              <a:t>Texans</a:t>
            </a:r>
            <a:endParaRPr lang="en-US" sz="1000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5099" name="Google Shape;5099;p66"/>
          <p:cNvSpPr txBox="1"/>
          <p:nvPr/>
        </p:nvSpPr>
        <p:spPr>
          <a:xfrm>
            <a:off x="712465" y="1575000"/>
            <a:ext cx="20208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1800" b="1">
                <a:solidFill>
                  <a:schemeClr val="lt1"/>
                </a:solidFill>
                <a:latin typeface="Montserrat"/>
                <a:sym typeface="Montserrat"/>
              </a:rPr>
              <a:t>Range anxiety</a:t>
            </a:r>
            <a:endParaRPr lang="en" sz="1800">
              <a:solidFill>
                <a:schemeClr val="lt1"/>
              </a:solidFill>
              <a:latin typeface="Montserrat"/>
            </a:endParaRPr>
          </a:p>
          <a:p>
            <a:pPr algn="r"/>
            <a:endParaRPr lang="en" sz="2100" b="1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5100" name="Google Shape;5100;p66"/>
          <p:cNvSpPr txBox="1"/>
          <p:nvPr/>
        </p:nvSpPr>
        <p:spPr>
          <a:xfrm>
            <a:off x="205833" y="1952482"/>
            <a:ext cx="2555381" cy="68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1000" b="1">
                <a:solidFill>
                  <a:schemeClr val="dk1"/>
                </a:solidFill>
                <a:latin typeface="Montserrat"/>
                <a:ea typeface="Nanum Gothic"/>
                <a:sym typeface="Nanum Gothic"/>
              </a:rPr>
              <a:t>58%</a:t>
            </a:r>
            <a:r>
              <a:rPr lang="en" sz="1000">
                <a:solidFill>
                  <a:schemeClr val="dk1"/>
                </a:solidFill>
                <a:latin typeface="Montserrat"/>
                <a:ea typeface="Nanum Gothic"/>
                <a:sym typeface="Nanum Gothic"/>
              </a:rPr>
              <a:t> of Americans still have range anxiety and </a:t>
            </a:r>
            <a:r>
              <a:rPr lang="en" sz="1000" b="1">
                <a:solidFill>
                  <a:schemeClr val="dk1"/>
                </a:solidFill>
                <a:latin typeface="Montserrat"/>
                <a:ea typeface="Nanum Gothic"/>
                <a:sym typeface="Nanum Gothic"/>
              </a:rPr>
              <a:t>49%</a:t>
            </a:r>
            <a:r>
              <a:rPr lang="en" sz="1000">
                <a:solidFill>
                  <a:schemeClr val="dk1"/>
                </a:solidFill>
                <a:latin typeface="Montserrat"/>
                <a:ea typeface="Nanum Gothic"/>
                <a:sym typeface="Nanum Gothic"/>
              </a:rPr>
              <a:t> fear being unable to find a charging station</a:t>
            </a:r>
            <a:endParaRPr lang="en" sz="1000">
              <a:solidFill>
                <a:schemeClr val="dk1"/>
              </a:solidFill>
              <a:latin typeface="Montserrat"/>
              <a:ea typeface="Nanum Gothic"/>
            </a:endParaRPr>
          </a:p>
          <a:p>
            <a:pPr algn="r"/>
            <a:endParaRPr lang="en" sz="1000">
              <a:solidFill>
                <a:schemeClr val="dk1"/>
              </a:solidFill>
              <a:latin typeface="Montserrat"/>
              <a:ea typeface="Nanum Gothic"/>
            </a:endParaRPr>
          </a:p>
          <a:p>
            <a:pPr algn="r"/>
            <a:endParaRPr lang="en" sz="1600">
              <a:solidFill>
                <a:schemeClr val="dk1"/>
              </a:solidFill>
              <a:latin typeface="Montserrat"/>
              <a:ea typeface="Nanum Gothic"/>
              <a:cs typeface="Nanum Gothic"/>
            </a:endParaRPr>
          </a:p>
        </p:txBody>
      </p:sp>
      <p:sp>
        <p:nvSpPr>
          <p:cNvPr id="5101" name="Google Shape;5101;p66"/>
          <p:cNvSpPr txBox="1"/>
          <p:nvPr/>
        </p:nvSpPr>
        <p:spPr>
          <a:xfrm>
            <a:off x="6410735" y="2682433"/>
            <a:ext cx="2686721" cy="425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b="1">
                <a:solidFill>
                  <a:schemeClr val="lt1"/>
                </a:solidFill>
                <a:latin typeface="Montserrat"/>
              </a:rPr>
              <a:t>Initial higher upfront vehicle costs</a:t>
            </a:r>
            <a:endParaRPr lang="en-US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5102" name="Google Shape;5102;p66"/>
          <p:cNvSpPr txBox="1"/>
          <p:nvPr/>
        </p:nvSpPr>
        <p:spPr>
          <a:xfrm>
            <a:off x="6413747" y="3580933"/>
            <a:ext cx="2511586" cy="841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chemeClr val="dk1"/>
                </a:solidFill>
                <a:latin typeface="Montserrat"/>
                <a:ea typeface="Nanum Gothic"/>
                <a:sym typeface="Nanum Gothic"/>
              </a:rPr>
              <a:t>According to </a:t>
            </a:r>
            <a:r>
              <a:rPr lang="en" sz="1000" err="1">
                <a:solidFill>
                  <a:schemeClr val="dk1"/>
                </a:solidFill>
                <a:latin typeface="Montserrat"/>
                <a:ea typeface="Nanum Gothic"/>
                <a:sym typeface="Nanum Gothic"/>
              </a:rPr>
              <a:t>InsideEVs</a:t>
            </a:r>
            <a:r>
              <a:rPr lang="en" sz="1000">
                <a:solidFill>
                  <a:schemeClr val="dk1"/>
                </a:solidFill>
                <a:latin typeface="Montserrat"/>
                <a:ea typeface="Nanum Gothic"/>
                <a:sym typeface="Nanum Gothic"/>
              </a:rPr>
              <a:t>, over 40% of consumers report cost as a reason not to buy an EV. And EVs can cost at least $10,000 more than the equivalent gas-powered vehicle</a:t>
            </a:r>
            <a:endParaRPr lang="en" sz="1000">
              <a:solidFill>
                <a:schemeClr val="dk1"/>
              </a:solidFill>
              <a:latin typeface="Montserrat"/>
              <a:ea typeface="Nanum Gothic"/>
            </a:endParaRPr>
          </a:p>
          <a:p>
            <a:endParaRPr lang="en" sz="1000">
              <a:latin typeface="Montserrat"/>
            </a:endParaRPr>
          </a:p>
        </p:txBody>
      </p:sp>
      <p:sp>
        <p:nvSpPr>
          <p:cNvPr id="5103" name="Google Shape;5103;p66"/>
          <p:cNvSpPr txBox="1"/>
          <p:nvPr/>
        </p:nvSpPr>
        <p:spPr>
          <a:xfrm>
            <a:off x="-589520" y="2846429"/>
            <a:ext cx="3316706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1600" b="1">
                <a:solidFill>
                  <a:schemeClr val="lt1"/>
                </a:solidFill>
                <a:latin typeface="Montserrat"/>
              </a:rPr>
              <a:t>Charging Time Trauma</a:t>
            </a:r>
            <a:endParaRPr lang="en-US" sz="1600" b="1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5104" name="Google Shape;5104;p66"/>
          <p:cNvSpPr txBox="1"/>
          <p:nvPr/>
        </p:nvSpPr>
        <p:spPr>
          <a:xfrm>
            <a:off x="413002" y="3216767"/>
            <a:ext cx="2319637" cy="7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1000">
                <a:solidFill>
                  <a:schemeClr val="dk1"/>
                </a:solidFill>
                <a:latin typeface="Montserrat"/>
                <a:ea typeface="Nanum Gothic"/>
              </a:rPr>
              <a:t>According to The New York Times’ Americans are becoming more concerned with </a:t>
            </a:r>
            <a:r>
              <a:rPr lang="en" sz="1000" b="1">
                <a:solidFill>
                  <a:schemeClr val="dk1"/>
                </a:solidFill>
                <a:latin typeface="Montserrat"/>
                <a:ea typeface="Nanum Gothic"/>
              </a:rPr>
              <a:t>long charge times</a:t>
            </a:r>
            <a:r>
              <a:rPr lang="en" sz="1000">
                <a:solidFill>
                  <a:schemeClr val="dk1"/>
                </a:solidFill>
                <a:latin typeface="Montserrat"/>
                <a:ea typeface="Nanum Gothic"/>
              </a:rPr>
              <a:t> than the inability to find a charger</a:t>
            </a:r>
            <a:endParaRPr lang="en-US" sz="1000">
              <a:solidFill>
                <a:schemeClr val="dk1"/>
              </a:solidFill>
              <a:latin typeface="Montserrat"/>
            </a:endParaRPr>
          </a:p>
        </p:txBody>
      </p:sp>
      <p:cxnSp>
        <p:nvCxnSpPr>
          <p:cNvPr id="5105" name="Google Shape;5105;p66"/>
          <p:cNvCxnSpPr>
            <a:stCxn id="5099" idx="3"/>
            <a:endCxn id="5106" idx="2"/>
          </p:cNvCxnSpPr>
          <p:nvPr/>
        </p:nvCxnSpPr>
        <p:spPr>
          <a:xfrm>
            <a:off x="2733265" y="1785300"/>
            <a:ext cx="1551900" cy="5091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07" name="Google Shape;5107;p66"/>
          <p:cNvCxnSpPr>
            <a:stCxn id="5103" idx="3"/>
            <a:endCxn id="5108" idx="1"/>
          </p:cNvCxnSpPr>
          <p:nvPr/>
        </p:nvCxnSpPr>
        <p:spPr>
          <a:xfrm>
            <a:off x="2727186" y="3056729"/>
            <a:ext cx="636470" cy="315331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09" name="Google Shape;5109;p66"/>
          <p:cNvCxnSpPr>
            <a:stCxn id="5097" idx="1"/>
            <a:endCxn id="5110" idx="6"/>
          </p:cNvCxnSpPr>
          <p:nvPr/>
        </p:nvCxnSpPr>
        <p:spPr>
          <a:xfrm rot="10800000" flipV="1">
            <a:off x="5642826" y="1663235"/>
            <a:ext cx="753001" cy="5707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11" name="Google Shape;5111;p66"/>
          <p:cNvCxnSpPr>
            <a:stCxn id="5101" idx="1"/>
            <a:endCxn id="5112" idx="0"/>
          </p:cNvCxnSpPr>
          <p:nvPr/>
        </p:nvCxnSpPr>
        <p:spPr>
          <a:xfrm rot="10800000" flipV="1">
            <a:off x="5820375" y="2895217"/>
            <a:ext cx="590360" cy="748907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106" name="Google Shape;5106;p66"/>
          <p:cNvSpPr/>
          <p:nvPr/>
        </p:nvSpPr>
        <p:spPr>
          <a:xfrm>
            <a:off x="4285204" y="2243825"/>
            <a:ext cx="101100" cy="101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8" name="Google Shape;5108;p66"/>
          <p:cNvSpPr/>
          <p:nvPr/>
        </p:nvSpPr>
        <p:spPr>
          <a:xfrm>
            <a:off x="3348850" y="3357254"/>
            <a:ext cx="101100" cy="101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2" name="Google Shape;5112;p66"/>
          <p:cNvSpPr/>
          <p:nvPr/>
        </p:nvSpPr>
        <p:spPr>
          <a:xfrm>
            <a:off x="5769825" y="3644125"/>
            <a:ext cx="101100" cy="101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0" name="Google Shape;5110;p66"/>
          <p:cNvSpPr/>
          <p:nvPr/>
        </p:nvSpPr>
        <p:spPr>
          <a:xfrm>
            <a:off x="5541725" y="2183425"/>
            <a:ext cx="101100" cy="101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4" name="Google Shape;5114;p66"/>
          <p:cNvSpPr/>
          <p:nvPr/>
        </p:nvSpPr>
        <p:spPr>
          <a:xfrm>
            <a:off x="-473450" y="103750"/>
            <a:ext cx="1330458" cy="31530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5" name="Google Shape;5115;p66"/>
          <p:cNvSpPr/>
          <p:nvPr/>
        </p:nvSpPr>
        <p:spPr>
          <a:xfrm>
            <a:off x="3309900" y="2207534"/>
            <a:ext cx="441111" cy="983766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6" name="Google Shape;5116;p66"/>
          <p:cNvSpPr/>
          <p:nvPr/>
        </p:nvSpPr>
        <p:spPr>
          <a:xfrm>
            <a:off x="3726766" y="2411428"/>
            <a:ext cx="297140" cy="662859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7" name="Google Shape;5117;p66"/>
          <p:cNvSpPr/>
          <p:nvPr/>
        </p:nvSpPr>
        <p:spPr>
          <a:xfrm>
            <a:off x="5112486" y="2908495"/>
            <a:ext cx="201239" cy="448767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36BBD-6850-92CA-11AB-39E7A50A736A}"/>
              </a:ext>
            </a:extLst>
          </p:cNvPr>
          <p:cNvSpPr txBox="1"/>
          <p:nvPr/>
        </p:nvSpPr>
        <p:spPr>
          <a:xfrm>
            <a:off x="110194" y="4787060"/>
            <a:ext cx="74466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Montserrat"/>
              </a:rPr>
              <a:t>The Texas EV registration amount in 2021 is only count 0.33% of the total registration amount</a:t>
            </a:r>
            <a:endParaRPr lang="en-US">
              <a:solidFill>
                <a:schemeClr val="tx1"/>
              </a:solidFill>
              <a:latin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EC251-874F-9B49-455B-7CB04FC87A79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02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58"/>
          <p:cNvSpPr/>
          <p:nvPr/>
        </p:nvSpPr>
        <p:spPr>
          <a:xfrm>
            <a:off x="527250" y="572417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8"/>
          <p:cNvSpPr txBox="1">
            <a:spLocks noGrp="1"/>
          </p:cNvSpPr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Montserrat ExtraBold"/>
                <a:cs typeface="Arial"/>
              </a:rPr>
              <a:t>Problem Statement</a:t>
            </a:r>
            <a:endParaRPr lang="en-US">
              <a:latin typeface="Montserrat ExtraBold"/>
            </a:endParaRPr>
          </a:p>
          <a:p>
            <a:pPr algn="l"/>
            <a:endParaRPr lang="en-US" sz="1400" b="0">
              <a:solidFill>
                <a:srgbClr val="000000"/>
              </a:solidFill>
              <a:latin typeface="Arial"/>
              <a:cs typeface="Arial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grpSp>
        <p:nvGrpSpPr>
          <p:cNvPr id="20" name="Google Shape;534;p45">
            <a:extLst>
              <a:ext uri="{FF2B5EF4-FFF2-40B4-BE49-F238E27FC236}">
                <a16:creationId xmlns:a16="http://schemas.microsoft.com/office/drawing/2014/main" id="{A697D5F6-D74B-7510-54B3-A1D83224D8C1}"/>
              </a:ext>
            </a:extLst>
          </p:cNvPr>
          <p:cNvGrpSpPr/>
          <p:nvPr/>
        </p:nvGrpSpPr>
        <p:grpSpPr>
          <a:xfrm>
            <a:off x="760694" y="1503808"/>
            <a:ext cx="1807048" cy="3033902"/>
            <a:chOff x="6484504" y="1911584"/>
            <a:chExt cx="1935860" cy="3252376"/>
          </a:xfrm>
        </p:grpSpPr>
        <p:sp>
          <p:nvSpPr>
            <p:cNvPr id="6" name="Google Shape;535;p45">
              <a:extLst>
                <a:ext uri="{FF2B5EF4-FFF2-40B4-BE49-F238E27FC236}">
                  <a16:creationId xmlns:a16="http://schemas.microsoft.com/office/drawing/2014/main" id="{BE1264CA-F804-4BE2-6C8A-348F5DAFC56F}"/>
                </a:ext>
              </a:extLst>
            </p:cNvPr>
            <p:cNvSpPr/>
            <p:nvPr/>
          </p:nvSpPr>
          <p:spPr>
            <a:xfrm>
              <a:off x="6836521" y="4915155"/>
              <a:ext cx="1052" cy="789"/>
            </a:xfrm>
            <a:custGeom>
              <a:avLst/>
              <a:gdLst/>
              <a:ahLst/>
              <a:cxnLst/>
              <a:rect l="l" t="t" r="r" b="b"/>
              <a:pathLst>
                <a:path w="16" h="12" extrusionOk="0">
                  <a:moveTo>
                    <a:pt x="16" y="0"/>
                  </a:moveTo>
                  <a:cubicBezTo>
                    <a:pt x="13" y="2"/>
                    <a:pt x="9" y="4"/>
                    <a:pt x="6" y="7"/>
                  </a:cubicBezTo>
                  <a:lnTo>
                    <a:pt x="6" y="7"/>
                  </a:lnTo>
                  <a:cubicBezTo>
                    <a:pt x="10" y="4"/>
                    <a:pt x="13" y="2"/>
                    <a:pt x="16" y="0"/>
                  </a:cubicBezTo>
                  <a:close/>
                  <a:moveTo>
                    <a:pt x="6" y="7"/>
                  </a:moveTo>
                  <a:cubicBezTo>
                    <a:pt x="5" y="8"/>
                    <a:pt x="4" y="9"/>
                    <a:pt x="2" y="10"/>
                  </a:cubicBezTo>
                  <a:lnTo>
                    <a:pt x="2" y="10"/>
                  </a:lnTo>
                  <a:cubicBezTo>
                    <a:pt x="3" y="9"/>
                    <a:pt x="5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lose/>
                  <a:moveTo>
                    <a:pt x="2" y="10"/>
                  </a:moveTo>
                  <a:cubicBezTo>
                    <a:pt x="1" y="11"/>
                    <a:pt x="1" y="11"/>
                    <a:pt x="0" y="12"/>
                  </a:cubicBezTo>
                  <a:cubicBezTo>
                    <a:pt x="1" y="11"/>
                    <a:pt x="1" y="11"/>
                    <a:pt x="2" y="1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6;p45">
              <a:extLst>
                <a:ext uri="{FF2B5EF4-FFF2-40B4-BE49-F238E27FC236}">
                  <a16:creationId xmlns:a16="http://schemas.microsoft.com/office/drawing/2014/main" id="{BD293936-5A67-5D22-9B2E-D10C6E9B1D95}"/>
                </a:ext>
              </a:extLst>
            </p:cNvPr>
            <p:cNvSpPr/>
            <p:nvPr/>
          </p:nvSpPr>
          <p:spPr>
            <a:xfrm>
              <a:off x="6509150" y="2123411"/>
              <a:ext cx="1031685" cy="1838723"/>
            </a:xfrm>
            <a:custGeom>
              <a:avLst/>
              <a:gdLst/>
              <a:ahLst/>
              <a:cxnLst/>
              <a:rect l="l" t="t" r="r" b="b"/>
              <a:pathLst>
                <a:path w="15697" h="27976" extrusionOk="0">
                  <a:moveTo>
                    <a:pt x="1131" y="0"/>
                  </a:moveTo>
                  <a:cubicBezTo>
                    <a:pt x="506" y="0"/>
                    <a:pt x="0" y="508"/>
                    <a:pt x="0" y="1132"/>
                  </a:cubicBezTo>
                  <a:lnTo>
                    <a:pt x="0" y="16614"/>
                  </a:lnTo>
                  <a:lnTo>
                    <a:pt x="0" y="27975"/>
                  </a:lnTo>
                  <a:lnTo>
                    <a:pt x="15697" y="27975"/>
                  </a:lnTo>
                  <a:lnTo>
                    <a:pt x="15697" y="1132"/>
                  </a:lnTo>
                  <a:cubicBezTo>
                    <a:pt x="15697" y="508"/>
                    <a:pt x="15189" y="0"/>
                    <a:pt x="1456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7;p45">
              <a:extLst>
                <a:ext uri="{FF2B5EF4-FFF2-40B4-BE49-F238E27FC236}">
                  <a16:creationId xmlns:a16="http://schemas.microsoft.com/office/drawing/2014/main" id="{8387E0EC-D300-78FA-3FC2-3361E067EAF9}"/>
                </a:ext>
              </a:extLst>
            </p:cNvPr>
            <p:cNvSpPr/>
            <p:nvPr/>
          </p:nvSpPr>
          <p:spPr>
            <a:xfrm>
              <a:off x="6509150" y="3962031"/>
              <a:ext cx="1031685" cy="657447"/>
            </a:xfrm>
            <a:custGeom>
              <a:avLst/>
              <a:gdLst/>
              <a:ahLst/>
              <a:cxnLst/>
              <a:rect l="l" t="t" r="r" b="b"/>
              <a:pathLst>
                <a:path w="15697" h="10003" extrusionOk="0">
                  <a:moveTo>
                    <a:pt x="0" y="0"/>
                  </a:moveTo>
                  <a:lnTo>
                    <a:pt x="0" y="8870"/>
                  </a:lnTo>
                  <a:cubicBezTo>
                    <a:pt x="0" y="9495"/>
                    <a:pt x="506" y="10002"/>
                    <a:pt x="1131" y="10002"/>
                  </a:cubicBezTo>
                  <a:lnTo>
                    <a:pt x="14565" y="10002"/>
                  </a:lnTo>
                  <a:cubicBezTo>
                    <a:pt x="15189" y="10002"/>
                    <a:pt x="15697" y="9495"/>
                    <a:pt x="15697" y="8870"/>
                  </a:cubicBezTo>
                  <a:lnTo>
                    <a:pt x="156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8;p45">
              <a:extLst>
                <a:ext uri="{FF2B5EF4-FFF2-40B4-BE49-F238E27FC236}">
                  <a16:creationId xmlns:a16="http://schemas.microsoft.com/office/drawing/2014/main" id="{0F15745C-AEA6-5368-F6A3-F1CEAB3BD897}"/>
                </a:ext>
              </a:extLst>
            </p:cNvPr>
            <p:cNvSpPr/>
            <p:nvPr/>
          </p:nvSpPr>
          <p:spPr>
            <a:xfrm>
              <a:off x="6620421" y="2278782"/>
              <a:ext cx="796390" cy="1368592"/>
            </a:xfrm>
            <a:custGeom>
              <a:avLst/>
              <a:gdLst/>
              <a:ahLst/>
              <a:cxnLst/>
              <a:rect l="l" t="t" r="r" b="b"/>
              <a:pathLst>
                <a:path w="12117" h="20823" extrusionOk="0">
                  <a:moveTo>
                    <a:pt x="88" y="1"/>
                  </a:moveTo>
                  <a:cubicBezTo>
                    <a:pt x="40" y="1"/>
                    <a:pt x="0" y="40"/>
                    <a:pt x="0" y="88"/>
                  </a:cubicBezTo>
                  <a:lnTo>
                    <a:pt x="0" y="12755"/>
                  </a:lnTo>
                  <a:cubicBezTo>
                    <a:pt x="0" y="12803"/>
                    <a:pt x="40" y="12842"/>
                    <a:pt x="88" y="12842"/>
                  </a:cubicBezTo>
                  <a:lnTo>
                    <a:pt x="12028" y="12842"/>
                  </a:lnTo>
                  <a:cubicBezTo>
                    <a:pt x="12077" y="12842"/>
                    <a:pt x="12117" y="12803"/>
                    <a:pt x="12117" y="12755"/>
                  </a:cubicBezTo>
                  <a:lnTo>
                    <a:pt x="12117" y="88"/>
                  </a:lnTo>
                  <a:cubicBezTo>
                    <a:pt x="12117" y="40"/>
                    <a:pt x="12077" y="1"/>
                    <a:pt x="12028" y="1"/>
                  </a:cubicBezTo>
                  <a:close/>
                  <a:moveTo>
                    <a:pt x="29" y="13955"/>
                  </a:moveTo>
                  <a:cubicBezTo>
                    <a:pt x="13" y="13955"/>
                    <a:pt x="0" y="13967"/>
                    <a:pt x="0" y="13983"/>
                  </a:cubicBezTo>
                  <a:lnTo>
                    <a:pt x="0" y="15316"/>
                  </a:lnTo>
                  <a:cubicBezTo>
                    <a:pt x="0" y="15333"/>
                    <a:pt x="13" y="15345"/>
                    <a:pt x="29" y="15345"/>
                  </a:cubicBezTo>
                  <a:lnTo>
                    <a:pt x="12087" y="15345"/>
                  </a:lnTo>
                  <a:cubicBezTo>
                    <a:pt x="12104" y="15345"/>
                    <a:pt x="12117" y="15333"/>
                    <a:pt x="12117" y="15316"/>
                  </a:cubicBezTo>
                  <a:lnTo>
                    <a:pt x="12117" y="13983"/>
                  </a:lnTo>
                  <a:cubicBezTo>
                    <a:pt x="12117" y="13967"/>
                    <a:pt x="12104" y="13955"/>
                    <a:pt x="12087" y="13955"/>
                  </a:cubicBezTo>
                  <a:close/>
                  <a:moveTo>
                    <a:pt x="10" y="16625"/>
                  </a:moveTo>
                  <a:cubicBezTo>
                    <a:pt x="5" y="16625"/>
                    <a:pt x="0" y="16629"/>
                    <a:pt x="0" y="16636"/>
                  </a:cubicBezTo>
                  <a:lnTo>
                    <a:pt x="0" y="19883"/>
                  </a:lnTo>
                  <a:cubicBezTo>
                    <a:pt x="0" y="19888"/>
                    <a:pt x="5" y="19893"/>
                    <a:pt x="10" y="19893"/>
                  </a:cubicBezTo>
                  <a:lnTo>
                    <a:pt x="1041" y="19893"/>
                  </a:lnTo>
                  <a:cubicBezTo>
                    <a:pt x="1046" y="19893"/>
                    <a:pt x="1052" y="19888"/>
                    <a:pt x="1052" y="19883"/>
                  </a:cubicBezTo>
                  <a:lnTo>
                    <a:pt x="1052" y="16636"/>
                  </a:lnTo>
                  <a:cubicBezTo>
                    <a:pt x="1052" y="16629"/>
                    <a:pt x="1046" y="16625"/>
                    <a:pt x="1041" y="16625"/>
                  </a:cubicBezTo>
                  <a:close/>
                  <a:moveTo>
                    <a:pt x="1340" y="16625"/>
                  </a:moveTo>
                  <a:cubicBezTo>
                    <a:pt x="1335" y="16625"/>
                    <a:pt x="1331" y="16629"/>
                    <a:pt x="1331" y="16636"/>
                  </a:cubicBezTo>
                  <a:lnTo>
                    <a:pt x="1331" y="19883"/>
                  </a:lnTo>
                  <a:cubicBezTo>
                    <a:pt x="1331" y="19888"/>
                    <a:pt x="1335" y="19893"/>
                    <a:pt x="1340" y="19893"/>
                  </a:cubicBezTo>
                  <a:lnTo>
                    <a:pt x="2371" y="19893"/>
                  </a:lnTo>
                  <a:cubicBezTo>
                    <a:pt x="2376" y="19893"/>
                    <a:pt x="2382" y="19888"/>
                    <a:pt x="2382" y="19883"/>
                  </a:cubicBezTo>
                  <a:lnTo>
                    <a:pt x="2382" y="16636"/>
                  </a:lnTo>
                  <a:cubicBezTo>
                    <a:pt x="2382" y="16629"/>
                    <a:pt x="2376" y="16625"/>
                    <a:pt x="2371" y="16625"/>
                  </a:cubicBezTo>
                  <a:close/>
                  <a:moveTo>
                    <a:pt x="9745" y="16625"/>
                  </a:moveTo>
                  <a:cubicBezTo>
                    <a:pt x="9739" y="16625"/>
                    <a:pt x="9735" y="16629"/>
                    <a:pt x="9735" y="16636"/>
                  </a:cubicBezTo>
                  <a:lnTo>
                    <a:pt x="9735" y="19883"/>
                  </a:lnTo>
                  <a:cubicBezTo>
                    <a:pt x="9735" y="19888"/>
                    <a:pt x="9739" y="19893"/>
                    <a:pt x="9745" y="19893"/>
                  </a:cubicBezTo>
                  <a:lnTo>
                    <a:pt x="10775" y="19893"/>
                  </a:lnTo>
                  <a:cubicBezTo>
                    <a:pt x="10782" y="19893"/>
                    <a:pt x="10787" y="19888"/>
                    <a:pt x="10787" y="19883"/>
                  </a:cubicBezTo>
                  <a:lnTo>
                    <a:pt x="10787" y="16636"/>
                  </a:lnTo>
                  <a:cubicBezTo>
                    <a:pt x="10787" y="16629"/>
                    <a:pt x="10782" y="16625"/>
                    <a:pt x="10775" y="16625"/>
                  </a:cubicBezTo>
                  <a:close/>
                  <a:moveTo>
                    <a:pt x="11076" y="16625"/>
                  </a:moveTo>
                  <a:cubicBezTo>
                    <a:pt x="11069" y="16625"/>
                    <a:pt x="11065" y="16629"/>
                    <a:pt x="11065" y="16636"/>
                  </a:cubicBezTo>
                  <a:lnTo>
                    <a:pt x="11065" y="19883"/>
                  </a:lnTo>
                  <a:cubicBezTo>
                    <a:pt x="11065" y="19888"/>
                    <a:pt x="11069" y="19893"/>
                    <a:pt x="11076" y="19893"/>
                  </a:cubicBezTo>
                  <a:lnTo>
                    <a:pt x="12107" y="19893"/>
                  </a:lnTo>
                  <a:cubicBezTo>
                    <a:pt x="12112" y="19893"/>
                    <a:pt x="12117" y="19888"/>
                    <a:pt x="12117" y="19883"/>
                  </a:cubicBezTo>
                  <a:lnTo>
                    <a:pt x="12117" y="16636"/>
                  </a:lnTo>
                  <a:cubicBezTo>
                    <a:pt x="12117" y="16629"/>
                    <a:pt x="12112" y="16625"/>
                    <a:pt x="12107" y="16625"/>
                  </a:cubicBezTo>
                  <a:close/>
                  <a:moveTo>
                    <a:pt x="6162" y="16965"/>
                  </a:moveTo>
                  <a:cubicBezTo>
                    <a:pt x="6986" y="16965"/>
                    <a:pt x="7654" y="17634"/>
                    <a:pt x="7654" y="18459"/>
                  </a:cubicBezTo>
                  <a:cubicBezTo>
                    <a:pt x="7654" y="19283"/>
                    <a:pt x="6986" y="19952"/>
                    <a:pt x="6162" y="19952"/>
                  </a:cubicBezTo>
                  <a:cubicBezTo>
                    <a:pt x="5336" y="19952"/>
                    <a:pt x="4668" y="19283"/>
                    <a:pt x="4668" y="18459"/>
                  </a:cubicBezTo>
                  <a:cubicBezTo>
                    <a:pt x="4668" y="17634"/>
                    <a:pt x="5336" y="16965"/>
                    <a:pt x="6162" y="16965"/>
                  </a:cubicBezTo>
                  <a:close/>
                  <a:moveTo>
                    <a:pt x="6162" y="16095"/>
                  </a:moveTo>
                  <a:cubicBezTo>
                    <a:pt x="4856" y="16095"/>
                    <a:pt x="3797" y="17153"/>
                    <a:pt x="3797" y="18459"/>
                  </a:cubicBezTo>
                  <a:cubicBezTo>
                    <a:pt x="3797" y="19765"/>
                    <a:pt x="4856" y="20823"/>
                    <a:pt x="6162" y="20823"/>
                  </a:cubicBezTo>
                  <a:cubicBezTo>
                    <a:pt x="7466" y="20823"/>
                    <a:pt x="8525" y="19765"/>
                    <a:pt x="8525" y="18459"/>
                  </a:cubicBezTo>
                  <a:cubicBezTo>
                    <a:pt x="8525" y="17153"/>
                    <a:pt x="7466" y="16095"/>
                    <a:pt x="6162" y="160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9;p45">
              <a:extLst>
                <a:ext uri="{FF2B5EF4-FFF2-40B4-BE49-F238E27FC236}">
                  <a16:creationId xmlns:a16="http://schemas.microsoft.com/office/drawing/2014/main" id="{4395ED98-D2D7-210C-68D7-22F293B5F4BE}"/>
                </a:ext>
              </a:extLst>
            </p:cNvPr>
            <p:cNvSpPr/>
            <p:nvPr/>
          </p:nvSpPr>
          <p:spPr>
            <a:xfrm>
              <a:off x="6620421" y="3707549"/>
              <a:ext cx="796390" cy="753866"/>
            </a:xfrm>
            <a:custGeom>
              <a:avLst/>
              <a:gdLst/>
              <a:ahLst/>
              <a:cxnLst/>
              <a:rect l="l" t="t" r="r" b="b"/>
              <a:pathLst>
                <a:path w="12117" h="11470" extrusionOk="0">
                  <a:moveTo>
                    <a:pt x="68" y="1"/>
                  </a:moveTo>
                  <a:cubicBezTo>
                    <a:pt x="30" y="1"/>
                    <a:pt x="0" y="32"/>
                    <a:pt x="0" y="69"/>
                  </a:cubicBezTo>
                  <a:lnTo>
                    <a:pt x="0" y="11402"/>
                  </a:lnTo>
                  <a:cubicBezTo>
                    <a:pt x="0" y="11439"/>
                    <a:pt x="30" y="11470"/>
                    <a:pt x="68" y="11470"/>
                  </a:cubicBezTo>
                  <a:lnTo>
                    <a:pt x="6088" y="11470"/>
                  </a:lnTo>
                  <a:lnTo>
                    <a:pt x="6088" y="1"/>
                  </a:lnTo>
                  <a:close/>
                  <a:moveTo>
                    <a:pt x="6234" y="1"/>
                  </a:moveTo>
                  <a:lnTo>
                    <a:pt x="6234" y="11470"/>
                  </a:lnTo>
                  <a:lnTo>
                    <a:pt x="12049" y="11470"/>
                  </a:lnTo>
                  <a:cubicBezTo>
                    <a:pt x="12087" y="11470"/>
                    <a:pt x="12117" y="11439"/>
                    <a:pt x="12117" y="11402"/>
                  </a:cubicBezTo>
                  <a:lnTo>
                    <a:pt x="12117" y="69"/>
                  </a:lnTo>
                  <a:cubicBezTo>
                    <a:pt x="12117" y="32"/>
                    <a:pt x="12086" y="1"/>
                    <a:pt x="1204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40;p45">
              <a:extLst>
                <a:ext uri="{FF2B5EF4-FFF2-40B4-BE49-F238E27FC236}">
                  <a16:creationId xmlns:a16="http://schemas.microsoft.com/office/drawing/2014/main" id="{A26725F9-00B4-D0EC-3724-C3DA60F3B13A}"/>
                </a:ext>
              </a:extLst>
            </p:cNvPr>
            <p:cNvSpPr/>
            <p:nvPr/>
          </p:nvSpPr>
          <p:spPr>
            <a:xfrm>
              <a:off x="6863139" y="2393469"/>
              <a:ext cx="310814" cy="614726"/>
            </a:xfrm>
            <a:custGeom>
              <a:avLst/>
              <a:gdLst/>
              <a:ahLst/>
              <a:cxnLst/>
              <a:rect l="l" t="t" r="r" b="b"/>
              <a:pathLst>
                <a:path w="4729" h="9353" extrusionOk="0">
                  <a:moveTo>
                    <a:pt x="3884" y="1151"/>
                  </a:moveTo>
                  <a:cubicBezTo>
                    <a:pt x="4189" y="1151"/>
                    <a:pt x="4438" y="1490"/>
                    <a:pt x="4438" y="1905"/>
                  </a:cubicBezTo>
                  <a:lnTo>
                    <a:pt x="4438" y="8202"/>
                  </a:lnTo>
                  <a:cubicBezTo>
                    <a:pt x="4438" y="8618"/>
                    <a:pt x="4189" y="8956"/>
                    <a:pt x="3884" y="8956"/>
                  </a:cubicBezTo>
                  <a:lnTo>
                    <a:pt x="848" y="8956"/>
                  </a:lnTo>
                  <a:cubicBezTo>
                    <a:pt x="542" y="8956"/>
                    <a:pt x="293" y="8618"/>
                    <a:pt x="293" y="8202"/>
                  </a:cubicBezTo>
                  <a:lnTo>
                    <a:pt x="293" y="1905"/>
                  </a:lnTo>
                  <a:cubicBezTo>
                    <a:pt x="293" y="1490"/>
                    <a:pt x="542" y="1151"/>
                    <a:pt x="848" y="1151"/>
                  </a:cubicBezTo>
                  <a:close/>
                  <a:moveTo>
                    <a:pt x="1964" y="0"/>
                  </a:moveTo>
                  <a:cubicBezTo>
                    <a:pt x="1768" y="0"/>
                    <a:pt x="1607" y="219"/>
                    <a:pt x="1607" y="488"/>
                  </a:cubicBezTo>
                  <a:lnTo>
                    <a:pt x="1607" y="755"/>
                  </a:lnTo>
                  <a:lnTo>
                    <a:pt x="848" y="755"/>
                  </a:lnTo>
                  <a:cubicBezTo>
                    <a:pt x="381" y="755"/>
                    <a:pt x="1" y="1271"/>
                    <a:pt x="1" y="1905"/>
                  </a:cubicBezTo>
                  <a:lnTo>
                    <a:pt x="1" y="8202"/>
                  </a:lnTo>
                  <a:cubicBezTo>
                    <a:pt x="1" y="8837"/>
                    <a:pt x="381" y="9353"/>
                    <a:pt x="848" y="9353"/>
                  </a:cubicBezTo>
                  <a:lnTo>
                    <a:pt x="3884" y="9353"/>
                  </a:lnTo>
                  <a:cubicBezTo>
                    <a:pt x="4350" y="9353"/>
                    <a:pt x="4729" y="8837"/>
                    <a:pt x="4729" y="8202"/>
                  </a:cubicBezTo>
                  <a:lnTo>
                    <a:pt x="4729" y="1905"/>
                  </a:lnTo>
                  <a:cubicBezTo>
                    <a:pt x="4729" y="1271"/>
                    <a:pt x="4350" y="755"/>
                    <a:pt x="3884" y="755"/>
                  </a:cubicBezTo>
                  <a:lnTo>
                    <a:pt x="3065" y="755"/>
                  </a:lnTo>
                  <a:lnTo>
                    <a:pt x="3065" y="488"/>
                  </a:lnTo>
                  <a:cubicBezTo>
                    <a:pt x="3065" y="219"/>
                    <a:pt x="2906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41;p45">
              <a:extLst>
                <a:ext uri="{FF2B5EF4-FFF2-40B4-BE49-F238E27FC236}">
                  <a16:creationId xmlns:a16="http://schemas.microsoft.com/office/drawing/2014/main" id="{A224B7D2-2AB0-1FD4-295A-16F3D0DA147D}"/>
                </a:ext>
              </a:extLst>
            </p:cNvPr>
            <p:cNvSpPr/>
            <p:nvPr/>
          </p:nvSpPr>
          <p:spPr>
            <a:xfrm>
              <a:off x="6900865" y="2609043"/>
              <a:ext cx="234178" cy="346108"/>
            </a:xfrm>
            <a:custGeom>
              <a:avLst/>
              <a:gdLst/>
              <a:ahLst/>
              <a:cxnLst/>
              <a:rect l="l" t="t" r="r" b="b"/>
              <a:pathLst>
                <a:path w="3563" h="5266" extrusionOk="0">
                  <a:moveTo>
                    <a:pt x="60" y="1"/>
                  </a:moveTo>
                  <a:cubicBezTo>
                    <a:pt x="28" y="1"/>
                    <a:pt x="1" y="28"/>
                    <a:pt x="1" y="59"/>
                  </a:cubicBezTo>
                  <a:lnTo>
                    <a:pt x="1" y="5208"/>
                  </a:lnTo>
                  <a:cubicBezTo>
                    <a:pt x="1" y="5239"/>
                    <a:pt x="28" y="5266"/>
                    <a:pt x="60" y="5266"/>
                  </a:cubicBezTo>
                  <a:lnTo>
                    <a:pt x="3503" y="5266"/>
                  </a:lnTo>
                  <a:cubicBezTo>
                    <a:pt x="3536" y="5266"/>
                    <a:pt x="3561" y="5239"/>
                    <a:pt x="3563" y="5208"/>
                  </a:cubicBezTo>
                  <a:lnTo>
                    <a:pt x="3563" y="59"/>
                  </a:lnTo>
                  <a:cubicBezTo>
                    <a:pt x="3563" y="28"/>
                    <a:pt x="3536" y="1"/>
                    <a:pt x="350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2;p45">
              <a:extLst>
                <a:ext uri="{FF2B5EF4-FFF2-40B4-BE49-F238E27FC236}">
                  <a16:creationId xmlns:a16="http://schemas.microsoft.com/office/drawing/2014/main" id="{AD5771B6-641D-DFCF-ADC7-3C405E6B9D9E}"/>
                </a:ext>
              </a:extLst>
            </p:cNvPr>
            <p:cNvSpPr/>
            <p:nvPr/>
          </p:nvSpPr>
          <p:spPr>
            <a:xfrm>
              <a:off x="6558443" y="2159625"/>
              <a:ext cx="858368" cy="47716"/>
            </a:xfrm>
            <a:custGeom>
              <a:avLst/>
              <a:gdLst/>
              <a:ahLst/>
              <a:cxnLst/>
              <a:rect l="l" t="t" r="r" b="b"/>
              <a:pathLst>
                <a:path w="13060" h="726" extrusionOk="0">
                  <a:moveTo>
                    <a:pt x="44" y="0"/>
                  </a:moveTo>
                  <a:cubicBezTo>
                    <a:pt x="20" y="0"/>
                    <a:pt x="1" y="20"/>
                    <a:pt x="1" y="44"/>
                  </a:cubicBezTo>
                  <a:lnTo>
                    <a:pt x="1" y="682"/>
                  </a:lnTo>
                  <a:cubicBezTo>
                    <a:pt x="1" y="706"/>
                    <a:pt x="20" y="725"/>
                    <a:pt x="44" y="725"/>
                  </a:cubicBezTo>
                  <a:lnTo>
                    <a:pt x="13016" y="725"/>
                  </a:lnTo>
                  <a:cubicBezTo>
                    <a:pt x="13040" y="725"/>
                    <a:pt x="13060" y="706"/>
                    <a:pt x="13060" y="682"/>
                  </a:cubicBezTo>
                  <a:lnTo>
                    <a:pt x="13060" y="44"/>
                  </a:lnTo>
                  <a:cubicBezTo>
                    <a:pt x="13060" y="20"/>
                    <a:pt x="13040" y="0"/>
                    <a:pt x="130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3;p45">
              <a:extLst>
                <a:ext uri="{FF2B5EF4-FFF2-40B4-BE49-F238E27FC236}">
                  <a16:creationId xmlns:a16="http://schemas.microsoft.com/office/drawing/2014/main" id="{2F5384DD-EACD-A78E-3B0F-7192BD92F2C9}"/>
                </a:ext>
              </a:extLst>
            </p:cNvPr>
            <p:cNvSpPr/>
            <p:nvPr/>
          </p:nvSpPr>
          <p:spPr>
            <a:xfrm>
              <a:off x="7450120" y="2159625"/>
              <a:ext cx="63688" cy="63622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4" y="0"/>
                  </a:moveTo>
                  <a:cubicBezTo>
                    <a:pt x="216" y="0"/>
                    <a:pt x="0" y="217"/>
                    <a:pt x="0" y="484"/>
                  </a:cubicBezTo>
                  <a:cubicBezTo>
                    <a:pt x="0" y="751"/>
                    <a:pt x="216" y="967"/>
                    <a:pt x="484" y="967"/>
                  </a:cubicBezTo>
                  <a:cubicBezTo>
                    <a:pt x="751" y="967"/>
                    <a:pt x="968" y="751"/>
                    <a:pt x="968" y="484"/>
                  </a:cubicBezTo>
                  <a:cubicBezTo>
                    <a:pt x="968" y="217"/>
                    <a:pt x="751" y="0"/>
                    <a:pt x="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4;p45">
              <a:extLst>
                <a:ext uri="{FF2B5EF4-FFF2-40B4-BE49-F238E27FC236}">
                  <a16:creationId xmlns:a16="http://schemas.microsoft.com/office/drawing/2014/main" id="{05AC3FED-B698-D316-ED2D-6A954BDE8EBA}"/>
                </a:ext>
              </a:extLst>
            </p:cNvPr>
            <p:cNvSpPr/>
            <p:nvPr/>
          </p:nvSpPr>
          <p:spPr>
            <a:xfrm>
              <a:off x="6961068" y="2649069"/>
              <a:ext cx="129938" cy="226291"/>
            </a:xfrm>
            <a:custGeom>
              <a:avLst/>
              <a:gdLst/>
              <a:ahLst/>
              <a:cxnLst/>
              <a:rect l="l" t="t" r="r" b="b"/>
              <a:pathLst>
                <a:path w="1977" h="3443" extrusionOk="0">
                  <a:moveTo>
                    <a:pt x="323" y="1"/>
                  </a:moveTo>
                  <a:cubicBezTo>
                    <a:pt x="259" y="1"/>
                    <a:pt x="207" y="49"/>
                    <a:pt x="200" y="111"/>
                  </a:cubicBezTo>
                  <a:lnTo>
                    <a:pt x="9" y="1922"/>
                  </a:lnTo>
                  <a:cubicBezTo>
                    <a:pt x="1" y="1994"/>
                    <a:pt x="57" y="2058"/>
                    <a:pt x="131" y="2058"/>
                  </a:cubicBezTo>
                  <a:lnTo>
                    <a:pt x="761" y="2058"/>
                  </a:lnTo>
                  <a:cubicBezTo>
                    <a:pt x="837" y="2058"/>
                    <a:pt x="895" y="2125"/>
                    <a:pt x="883" y="2202"/>
                  </a:cubicBezTo>
                  <a:lnTo>
                    <a:pt x="692" y="3299"/>
                  </a:lnTo>
                  <a:cubicBezTo>
                    <a:pt x="677" y="3385"/>
                    <a:pt x="746" y="3443"/>
                    <a:pt x="815" y="3443"/>
                  </a:cubicBezTo>
                  <a:cubicBezTo>
                    <a:pt x="857" y="3443"/>
                    <a:pt x="898" y="3422"/>
                    <a:pt x="922" y="3375"/>
                  </a:cubicBezTo>
                  <a:lnTo>
                    <a:pt x="1936" y="1365"/>
                  </a:lnTo>
                  <a:cubicBezTo>
                    <a:pt x="1977" y="1283"/>
                    <a:pt x="1917" y="1187"/>
                    <a:pt x="1825" y="1187"/>
                  </a:cubicBezTo>
                  <a:lnTo>
                    <a:pt x="1107" y="1187"/>
                  </a:lnTo>
                  <a:cubicBezTo>
                    <a:pt x="1014" y="1187"/>
                    <a:pt x="955" y="1086"/>
                    <a:pt x="999" y="1006"/>
                  </a:cubicBezTo>
                  <a:lnTo>
                    <a:pt x="1444" y="183"/>
                  </a:lnTo>
                  <a:cubicBezTo>
                    <a:pt x="1488" y="101"/>
                    <a:pt x="1428" y="1"/>
                    <a:pt x="13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5;p45">
              <a:extLst>
                <a:ext uri="{FF2B5EF4-FFF2-40B4-BE49-F238E27FC236}">
                  <a16:creationId xmlns:a16="http://schemas.microsoft.com/office/drawing/2014/main" id="{F08EDA36-D5B2-99F5-869A-2C9D91ACDCF7}"/>
                </a:ext>
              </a:extLst>
            </p:cNvPr>
            <p:cNvSpPr/>
            <p:nvPr/>
          </p:nvSpPr>
          <p:spPr>
            <a:xfrm>
              <a:off x="6484504" y="1911584"/>
              <a:ext cx="1068228" cy="211897"/>
            </a:xfrm>
            <a:custGeom>
              <a:avLst/>
              <a:gdLst/>
              <a:ahLst/>
              <a:cxnLst/>
              <a:rect l="l" t="t" r="r" b="b"/>
              <a:pathLst>
                <a:path w="16253" h="3224" extrusionOk="0">
                  <a:moveTo>
                    <a:pt x="67" y="0"/>
                  </a:moveTo>
                  <a:cubicBezTo>
                    <a:pt x="30" y="0"/>
                    <a:pt x="1" y="32"/>
                    <a:pt x="1" y="67"/>
                  </a:cubicBezTo>
                  <a:lnTo>
                    <a:pt x="1" y="3157"/>
                  </a:lnTo>
                  <a:cubicBezTo>
                    <a:pt x="1" y="3193"/>
                    <a:pt x="30" y="3223"/>
                    <a:pt x="67" y="3223"/>
                  </a:cubicBezTo>
                  <a:lnTo>
                    <a:pt x="16186" y="3223"/>
                  </a:lnTo>
                  <a:cubicBezTo>
                    <a:pt x="16223" y="3223"/>
                    <a:pt x="16253" y="3193"/>
                    <a:pt x="16253" y="3157"/>
                  </a:cubicBezTo>
                  <a:lnTo>
                    <a:pt x="16253" y="67"/>
                  </a:lnTo>
                  <a:cubicBezTo>
                    <a:pt x="16253" y="32"/>
                    <a:pt x="16223" y="0"/>
                    <a:pt x="1618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6;p45">
              <a:extLst>
                <a:ext uri="{FF2B5EF4-FFF2-40B4-BE49-F238E27FC236}">
                  <a16:creationId xmlns:a16="http://schemas.microsoft.com/office/drawing/2014/main" id="{FB299CD7-51F3-ED98-F19F-33AB43D70291}"/>
                </a:ext>
              </a:extLst>
            </p:cNvPr>
            <p:cNvSpPr/>
            <p:nvPr/>
          </p:nvSpPr>
          <p:spPr>
            <a:xfrm>
              <a:off x="6620421" y="1911584"/>
              <a:ext cx="746965" cy="211897"/>
            </a:xfrm>
            <a:custGeom>
              <a:avLst/>
              <a:gdLst/>
              <a:ahLst/>
              <a:cxnLst/>
              <a:rect l="l" t="t" r="r" b="b"/>
              <a:pathLst>
                <a:path w="11365" h="3224" extrusionOk="0">
                  <a:moveTo>
                    <a:pt x="181" y="0"/>
                  </a:moveTo>
                  <a:cubicBezTo>
                    <a:pt x="81" y="0"/>
                    <a:pt x="0" y="82"/>
                    <a:pt x="0" y="183"/>
                  </a:cubicBezTo>
                  <a:lnTo>
                    <a:pt x="0" y="3042"/>
                  </a:lnTo>
                  <a:cubicBezTo>
                    <a:pt x="0" y="3141"/>
                    <a:pt x="82" y="3223"/>
                    <a:pt x="181" y="3223"/>
                  </a:cubicBezTo>
                  <a:cubicBezTo>
                    <a:pt x="282" y="3223"/>
                    <a:pt x="364" y="3141"/>
                    <a:pt x="364" y="3042"/>
                  </a:cubicBezTo>
                  <a:lnTo>
                    <a:pt x="364" y="183"/>
                  </a:lnTo>
                  <a:cubicBezTo>
                    <a:pt x="364" y="82"/>
                    <a:pt x="282" y="0"/>
                    <a:pt x="181" y="0"/>
                  </a:cubicBezTo>
                  <a:close/>
                  <a:moveTo>
                    <a:pt x="2382" y="0"/>
                  </a:moveTo>
                  <a:cubicBezTo>
                    <a:pt x="2282" y="0"/>
                    <a:pt x="2200" y="82"/>
                    <a:pt x="2200" y="183"/>
                  </a:cubicBezTo>
                  <a:lnTo>
                    <a:pt x="2200" y="3042"/>
                  </a:lnTo>
                  <a:cubicBezTo>
                    <a:pt x="2200" y="3141"/>
                    <a:pt x="2282" y="3223"/>
                    <a:pt x="2382" y="3223"/>
                  </a:cubicBezTo>
                  <a:cubicBezTo>
                    <a:pt x="2481" y="3223"/>
                    <a:pt x="2563" y="3141"/>
                    <a:pt x="2563" y="3042"/>
                  </a:cubicBezTo>
                  <a:lnTo>
                    <a:pt x="2563" y="183"/>
                  </a:lnTo>
                  <a:cubicBezTo>
                    <a:pt x="2563" y="82"/>
                    <a:pt x="2481" y="0"/>
                    <a:pt x="2382" y="0"/>
                  </a:cubicBezTo>
                  <a:close/>
                  <a:moveTo>
                    <a:pt x="4583" y="0"/>
                  </a:moveTo>
                  <a:cubicBezTo>
                    <a:pt x="4483" y="0"/>
                    <a:pt x="4401" y="82"/>
                    <a:pt x="4401" y="183"/>
                  </a:cubicBezTo>
                  <a:lnTo>
                    <a:pt x="4401" y="3042"/>
                  </a:lnTo>
                  <a:cubicBezTo>
                    <a:pt x="4401" y="3141"/>
                    <a:pt x="4483" y="3223"/>
                    <a:pt x="4583" y="3223"/>
                  </a:cubicBezTo>
                  <a:cubicBezTo>
                    <a:pt x="4682" y="3223"/>
                    <a:pt x="4764" y="3141"/>
                    <a:pt x="4764" y="3042"/>
                  </a:cubicBezTo>
                  <a:lnTo>
                    <a:pt x="4764" y="183"/>
                  </a:lnTo>
                  <a:cubicBezTo>
                    <a:pt x="4764" y="82"/>
                    <a:pt x="4682" y="0"/>
                    <a:pt x="4583" y="0"/>
                  </a:cubicBezTo>
                  <a:close/>
                  <a:moveTo>
                    <a:pt x="6782" y="0"/>
                  </a:moveTo>
                  <a:cubicBezTo>
                    <a:pt x="6683" y="0"/>
                    <a:pt x="6601" y="82"/>
                    <a:pt x="6601" y="183"/>
                  </a:cubicBezTo>
                  <a:lnTo>
                    <a:pt x="6601" y="3042"/>
                  </a:lnTo>
                  <a:cubicBezTo>
                    <a:pt x="6601" y="3141"/>
                    <a:pt x="6682" y="3223"/>
                    <a:pt x="6782" y="3223"/>
                  </a:cubicBezTo>
                  <a:cubicBezTo>
                    <a:pt x="6883" y="3223"/>
                    <a:pt x="6965" y="3141"/>
                    <a:pt x="6965" y="3042"/>
                  </a:cubicBezTo>
                  <a:lnTo>
                    <a:pt x="6965" y="183"/>
                  </a:lnTo>
                  <a:cubicBezTo>
                    <a:pt x="6965" y="82"/>
                    <a:pt x="6883" y="0"/>
                    <a:pt x="6782" y="0"/>
                  </a:cubicBezTo>
                  <a:close/>
                  <a:moveTo>
                    <a:pt x="8983" y="0"/>
                  </a:moveTo>
                  <a:cubicBezTo>
                    <a:pt x="8883" y="0"/>
                    <a:pt x="8801" y="82"/>
                    <a:pt x="8801" y="183"/>
                  </a:cubicBezTo>
                  <a:lnTo>
                    <a:pt x="8801" y="3042"/>
                  </a:lnTo>
                  <a:cubicBezTo>
                    <a:pt x="8801" y="3141"/>
                    <a:pt x="8883" y="3223"/>
                    <a:pt x="8983" y="3223"/>
                  </a:cubicBezTo>
                  <a:cubicBezTo>
                    <a:pt x="9083" y="3223"/>
                    <a:pt x="9164" y="3141"/>
                    <a:pt x="9164" y="3042"/>
                  </a:cubicBezTo>
                  <a:lnTo>
                    <a:pt x="9164" y="183"/>
                  </a:lnTo>
                  <a:cubicBezTo>
                    <a:pt x="9164" y="82"/>
                    <a:pt x="9083" y="0"/>
                    <a:pt x="8983" y="0"/>
                  </a:cubicBezTo>
                  <a:close/>
                  <a:moveTo>
                    <a:pt x="11184" y="0"/>
                  </a:moveTo>
                  <a:cubicBezTo>
                    <a:pt x="11083" y="0"/>
                    <a:pt x="11001" y="82"/>
                    <a:pt x="11001" y="183"/>
                  </a:cubicBezTo>
                  <a:lnTo>
                    <a:pt x="11001" y="3042"/>
                  </a:lnTo>
                  <a:cubicBezTo>
                    <a:pt x="11001" y="3141"/>
                    <a:pt x="11083" y="3223"/>
                    <a:pt x="11184" y="3223"/>
                  </a:cubicBezTo>
                  <a:cubicBezTo>
                    <a:pt x="11283" y="3223"/>
                    <a:pt x="11365" y="3141"/>
                    <a:pt x="11365" y="3042"/>
                  </a:cubicBezTo>
                  <a:lnTo>
                    <a:pt x="11365" y="183"/>
                  </a:lnTo>
                  <a:cubicBezTo>
                    <a:pt x="11365" y="82"/>
                    <a:pt x="11283" y="0"/>
                    <a:pt x="11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7;p45">
              <a:extLst>
                <a:ext uri="{FF2B5EF4-FFF2-40B4-BE49-F238E27FC236}">
                  <a16:creationId xmlns:a16="http://schemas.microsoft.com/office/drawing/2014/main" id="{5DA2B99F-D458-C381-0E25-EF45A11C054D}"/>
                </a:ext>
              </a:extLst>
            </p:cNvPr>
            <p:cNvSpPr/>
            <p:nvPr/>
          </p:nvSpPr>
          <p:spPr>
            <a:xfrm>
              <a:off x="8157507" y="4149277"/>
              <a:ext cx="3549" cy="394"/>
            </a:xfrm>
            <a:custGeom>
              <a:avLst/>
              <a:gdLst/>
              <a:ahLst/>
              <a:cxnLst/>
              <a:rect l="l" t="t" r="r" b="b"/>
              <a:pathLst>
                <a:path w="54" h="6" extrusionOk="0">
                  <a:moveTo>
                    <a:pt x="3" y="0"/>
                  </a:moveTo>
                  <a:cubicBezTo>
                    <a:pt x="1" y="0"/>
                    <a:pt x="12" y="1"/>
                    <a:pt x="53" y="5"/>
                  </a:cubicBezTo>
                  <a:cubicBezTo>
                    <a:pt x="52" y="4"/>
                    <a:pt x="52" y="4"/>
                    <a:pt x="50" y="4"/>
                  </a:cubicBezTo>
                  <a:lnTo>
                    <a:pt x="49" y="4"/>
                  </a:lnTo>
                  <a:lnTo>
                    <a:pt x="15" y="1"/>
                  </a:lnTo>
                  <a:cubicBezTo>
                    <a:pt x="9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8;p45">
              <a:extLst>
                <a:ext uri="{FF2B5EF4-FFF2-40B4-BE49-F238E27FC236}">
                  <a16:creationId xmlns:a16="http://schemas.microsoft.com/office/drawing/2014/main" id="{F656263B-68D8-0518-377F-D53E6915F340}"/>
                </a:ext>
              </a:extLst>
            </p:cNvPr>
            <p:cNvSpPr/>
            <p:nvPr/>
          </p:nvSpPr>
          <p:spPr>
            <a:xfrm>
              <a:off x="6754038" y="3146663"/>
              <a:ext cx="1666326" cy="2017297"/>
            </a:xfrm>
            <a:custGeom>
              <a:avLst/>
              <a:gdLst/>
              <a:ahLst/>
              <a:cxnLst/>
              <a:rect l="l" t="t" r="r" b="b"/>
              <a:pathLst>
                <a:path w="25353" h="30693" extrusionOk="0">
                  <a:moveTo>
                    <a:pt x="12053" y="0"/>
                  </a:moveTo>
                  <a:cubicBezTo>
                    <a:pt x="12007" y="0"/>
                    <a:pt x="11971" y="36"/>
                    <a:pt x="11971" y="81"/>
                  </a:cubicBezTo>
                  <a:lnTo>
                    <a:pt x="11971" y="8453"/>
                  </a:lnTo>
                  <a:cubicBezTo>
                    <a:pt x="11971" y="8498"/>
                    <a:pt x="12007" y="8535"/>
                    <a:pt x="12053" y="8535"/>
                  </a:cubicBezTo>
                  <a:lnTo>
                    <a:pt x="12936" y="8535"/>
                  </a:lnTo>
                  <a:cubicBezTo>
                    <a:pt x="12959" y="8794"/>
                    <a:pt x="12981" y="9051"/>
                    <a:pt x="13003" y="9309"/>
                  </a:cubicBezTo>
                  <a:cubicBezTo>
                    <a:pt x="13195" y="11609"/>
                    <a:pt x="13319" y="13920"/>
                    <a:pt x="13292" y="16228"/>
                  </a:cubicBezTo>
                  <a:cubicBezTo>
                    <a:pt x="13280" y="17378"/>
                    <a:pt x="13230" y="18529"/>
                    <a:pt x="13092" y="19670"/>
                  </a:cubicBezTo>
                  <a:cubicBezTo>
                    <a:pt x="13083" y="19735"/>
                    <a:pt x="13076" y="19799"/>
                    <a:pt x="13068" y="19862"/>
                  </a:cubicBezTo>
                  <a:cubicBezTo>
                    <a:pt x="13066" y="19868"/>
                    <a:pt x="13066" y="19874"/>
                    <a:pt x="13065" y="19878"/>
                  </a:cubicBezTo>
                  <a:cubicBezTo>
                    <a:pt x="13065" y="19882"/>
                    <a:pt x="13063" y="19886"/>
                    <a:pt x="13063" y="19892"/>
                  </a:cubicBezTo>
                  <a:cubicBezTo>
                    <a:pt x="13059" y="19923"/>
                    <a:pt x="13055" y="19956"/>
                    <a:pt x="13049" y="19987"/>
                  </a:cubicBezTo>
                  <a:cubicBezTo>
                    <a:pt x="13031" y="20120"/>
                    <a:pt x="13010" y="20253"/>
                    <a:pt x="12988" y="20384"/>
                  </a:cubicBezTo>
                  <a:cubicBezTo>
                    <a:pt x="12949" y="20616"/>
                    <a:pt x="12905" y="20848"/>
                    <a:pt x="12853" y="21077"/>
                  </a:cubicBezTo>
                  <a:cubicBezTo>
                    <a:pt x="12761" y="21491"/>
                    <a:pt x="12641" y="21895"/>
                    <a:pt x="12487" y="22291"/>
                  </a:cubicBezTo>
                  <a:cubicBezTo>
                    <a:pt x="12485" y="22296"/>
                    <a:pt x="12481" y="22305"/>
                    <a:pt x="12478" y="22313"/>
                  </a:cubicBezTo>
                  <a:cubicBezTo>
                    <a:pt x="12472" y="22326"/>
                    <a:pt x="12467" y="22339"/>
                    <a:pt x="12461" y="22353"/>
                  </a:cubicBezTo>
                  <a:cubicBezTo>
                    <a:pt x="12443" y="22394"/>
                    <a:pt x="12424" y="22433"/>
                    <a:pt x="12405" y="22474"/>
                  </a:cubicBezTo>
                  <a:cubicBezTo>
                    <a:pt x="12365" y="22558"/>
                    <a:pt x="12321" y="22640"/>
                    <a:pt x="12276" y="22720"/>
                  </a:cubicBezTo>
                  <a:cubicBezTo>
                    <a:pt x="12235" y="22790"/>
                    <a:pt x="12193" y="22859"/>
                    <a:pt x="12147" y="22925"/>
                  </a:cubicBezTo>
                  <a:cubicBezTo>
                    <a:pt x="12129" y="22952"/>
                    <a:pt x="12108" y="22980"/>
                    <a:pt x="12088" y="23007"/>
                  </a:cubicBezTo>
                  <a:cubicBezTo>
                    <a:pt x="12077" y="23020"/>
                    <a:pt x="12067" y="23034"/>
                    <a:pt x="12055" y="23047"/>
                  </a:cubicBezTo>
                  <a:cubicBezTo>
                    <a:pt x="12010" y="23102"/>
                    <a:pt x="11961" y="23154"/>
                    <a:pt x="11908" y="23202"/>
                  </a:cubicBezTo>
                  <a:cubicBezTo>
                    <a:pt x="11884" y="23226"/>
                    <a:pt x="11858" y="23249"/>
                    <a:pt x="11832" y="23272"/>
                  </a:cubicBezTo>
                  <a:cubicBezTo>
                    <a:pt x="11827" y="23277"/>
                    <a:pt x="11821" y="23282"/>
                    <a:pt x="11817" y="23284"/>
                  </a:cubicBezTo>
                  <a:cubicBezTo>
                    <a:pt x="11812" y="23287"/>
                    <a:pt x="11807" y="23291"/>
                    <a:pt x="11800" y="23296"/>
                  </a:cubicBezTo>
                  <a:cubicBezTo>
                    <a:pt x="11745" y="23331"/>
                    <a:pt x="11691" y="23366"/>
                    <a:pt x="11631" y="23397"/>
                  </a:cubicBezTo>
                  <a:cubicBezTo>
                    <a:pt x="11589" y="23420"/>
                    <a:pt x="11544" y="23440"/>
                    <a:pt x="11500" y="23460"/>
                  </a:cubicBezTo>
                  <a:cubicBezTo>
                    <a:pt x="11479" y="23469"/>
                    <a:pt x="11385" y="23511"/>
                    <a:pt x="11386" y="23511"/>
                  </a:cubicBezTo>
                  <a:cubicBezTo>
                    <a:pt x="11387" y="23511"/>
                    <a:pt x="11387" y="23511"/>
                    <a:pt x="11387" y="23511"/>
                  </a:cubicBezTo>
                  <a:lnTo>
                    <a:pt x="11387" y="23511"/>
                  </a:lnTo>
                  <a:cubicBezTo>
                    <a:pt x="10364" y="23933"/>
                    <a:pt x="9251" y="24149"/>
                    <a:pt x="8170" y="24361"/>
                  </a:cubicBezTo>
                  <a:cubicBezTo>
                    <a:pt x="6902" y="24609"/>
                    <a:pt x="5627" y="24815"/>
                    <a:pt x="4365" y="25084"/>
                  </a:cubicBezTo>
                  <a:cubicBezTo>
                    <a:pt x="3323" y="25304"/>
                    <a:pt x="2235" y="25543"/>
                    <a:pt x="1288" y="26045"/>
                  </a:cubicBezTo>
                  <a:cubicBezTo>
                    <a:pt x="605" y="26407"/>
                    <a:pt x="0" y="27024"/>
                    <a:pt x="202" y="27857"/>
                  </a:cubicBezTo>
                  <a:cubicBezTo>
                    <a:pt x="396" y="28653"/>
                    <a:pt x="1141" y="29272"/>
                    <a:pt x="1815" y="29665"/>
                  </a:cubicBezTo>
                  <a:cubicBezTo>
                    <a:pt x="3051" y="30385"/>
                    <a:pt x="4528" y="30692"/>
                    <a:pt x="5984" y="30692"/>
                  </a:cubicBezTo>
                  <a:cubicBezTo>
                    <a:pt x="6630" y="30692"/>
                    <a:pt x="7272" y="30632"/>
                    <a:pt x="7887" y="30520"/>
                  </a:cubicBezTo>
                  <a:cubicBezTo>
                    <a:pt x="10171" y="30104"/>
                    <a:pt x="12284" y="28781"/>
                    <a:pt x="13311" y="26648"/>
                  </a:cubicBezTo>
                  <a:cubicBezTo>
                    <a:pt x="13602" y="26043"/>
                    <a:pt x="13811" y="25402"/>
                    <a:pt x="13934" y="24742"/>
                  </a:cubicBezTo>
                  <a:cubicBezTo>
                    <a:pt x="14013" y="24318"/>
                    <a:pt x="14056" y="23889"/>
                    <a:pt x="14130" y="23467"/>
                  </a:cubicBezTo>
                  <a:cubicBezTo>
                    <a:pt x="14208" y="23034"/>
                    <a:pt x="14303" y="22606"/>
                    <a:pt x="14417" y="22183"/>
                  </a:cubicBezTo>
                  <a:cubicBezTo>
                    <a:pt x="14810" y="20727"/>
                    <a:pt x="15441" y="19337"/>
                    <a:pt x="16350" y="18131"/>
                  </a:cubicBezTo>
                  <a:cubicBezTo>
                    <a:pt x="17032" y="17225"/>
                    <a:pt x="17892" y="16432"/>
                    <a:pt x="18884" y="15882"/>
                  </a:cubicBezTo>
                  <a:cubicBezTo>
                    <a:pt x="18991" y="15823"/>
                    <a:pt x="19100" y="15766"/>
                    <a:pt x="19210" y="15712"/>
                  </a:cubicBezTo>
                  <a:cubicBezTo>
                    <a:pt x="19264" y="15687"/>
                    <a:pt x="19319" y="15662"/>
                    <a:pt x="19373" y="15638"/>
                  </a:cubicBezTo>
                  <a:cubicBezTo>
                    <a:pt x="19400" y="15625"/>
                    <a:pt x="19427" y="15614"/>
                    <a:pt x="19454" y="15602"/>
                  </a:cubicBezTo>
                  <a:cubicBezTo>
                    <a:pt x="19463" y="15598"/>
                    <a:pt x="19468" y="15595"/>
                    <a:pt x="19471" y="15594"/>
                  </a:cubicBezTo>
                  <a:cubicBezTo>
                    <a:pt x="19476" y="15592"/>
                    <a:pt x="19486" y="15588"/>
                    <a:pt x="19502" y="15582"/>
                  </a:cubicBezTo>
                  <a:cubicBezTo>
                    <a:pt x="19707" y="15502"/>
                    <a:pt x="19916" y="15428"/>
                    <a:pt x="20129" y="15372"/>
                  </a:cubicBezTo>
                  <a:cubicBezTo>
                    <a:pt x="20230" y="15345"/>
                    <a:pt x="20330" y="15321"/>
                    <a:pt x="20432" y="15301"/>
                  </a:cubicBezTo>
                  <a:cubicBezTo>
                    <a:pt x="20481" y="15291"/>
                    <a:pt x="20531" y="15283"/>
                    <a:pt x="20580" y="15274"/>
                  </a:cubicBezTo>
                  <a:cubicBezTo>
                    <a:pt x="20599" y="15271"/>
                    <a:pt x="20619" y="15268"/>
                    <a:pt x="20639" y="15265"/>
                  </a:cubicBezTo>
                  <a:lnTo>
                    <a:pt x="20639" y="15265"/>
                  </a:lnTo>
                  <a:cubicBezTo>
                    <a:pt x="20613" y="15270"/>
                    <a:pt x="20604" y="15271"/>
                    <a:pt x="20605" y="15271"/>
                  </a:cubicBezTo>
                  <a:cubicBezTo>
                    <a:pt x="20606" y="15271"/>
                    <a:pt x="20662" y="15263"/>
                    <a:pt x="20678" y="15262"/>
                  </a:cubicBezTo>
                  <a:cubicBezTo>
                    <a:pt x="20807" y="15248"/>
                    <a:pt x="20938" y="15240"/>
                    <a:pt x="21068" y="15240"/>
                  </a:cubicBezTo>
                  <a:cubicBezTo>
                    <a:pt x="21121" y="15240"/>
                    <a:pt x="21174" y="15242"/>
                    <a:pt x="21226" y="15245"/>
                  </a:cubicBezTo>
                  <a:cubicBezTo>
                    <a:pt x="21270" y="15246"/>
                    <a:pt x="21312" y="15250"/>
                    <a:pt x="21356" y="15254"/>
                  </a:cubicBezTo>
                  <a:cubicBezTo>
                    <a:pt x="21360" y="15254"/>
                    <a:pt x="21365" y="15256"/>
                    <a:pt x="21370" y="15256"/>
                  </a:cubicBezTo>
                  <a:cubicBezTo>
                    <a:pt x="21380" y="15256"/>
                    <a:pt x="21393" y="15257"/>
                    <a:pt x="21403" y="15260"/>
                  </a:cubicBezTo>
                  <a:cubicBezTo>
                    <a:pt x="21405" y="15260"/>
                    <a:pt x="21408" y="15260"/>
                    <a:pt x="21410" y="15261"/>
                  </a:cubicBezTo>
                  <a:lnTo>
                    <a:pt x="21410" y="15261"/>
                  </a:lnTo>
                  <a:cubicBezTo>
                    <a:pt x="21488" y="15275"/>
                    <a:pt x="21566" y="15289"/>
                    <a:pt x="21643" y="15310"/>
                  </a:cubicBezTo>
                  <a:cubicBezTo>
                    <a:pt x="21654" y="15312"/>
                    <a:pt x="21666" y="15315"/>
                    <a:pt x="21677" y="15320"/>
                  </a:cubicBezTo>
                  <a:cubicBezTo>
                    <a:pt x="21599" y="15461"/>
                    <a:pt x="21547" y="15560"/>
                    <a:pt x="21547" y="15560"/>
                  </a:cubicBezTo>
                  <a:cubicBezTo>
                    <a:pt x="21503" y="15623"/>
                    <a:pt x="22555" y="16060"/>
                    <a:pt x="23057" y="16207"/>
                  </a:cubicBezTo>
                  <a:cubicBezTo>
                    <a:pt x="23081" y="16279"/>
                    <a:pt x="23137" y="16340"/>
                    <a:pt x="23219" y="16364"/>
                  </a:cubicBezTo>
                  <a:lnTo>
                    <a:pt x="23222" y="16364"/>
                  </a:lnTo>
                  <a:cubicBezTo>
                    <a:pt x="23244" y="16371"/>
                    <a:pt x="23266" y="16374"/>
                    <a:pt x="23289" y="16374"/>
                  </a:cubicBezTo>
                  <a:cubicBezTo>
                    <a:pt x="23315" y="16374"/>
                    <a:pt x="23341" y="16370"/>
                    <a:pt x="23366" y="16361"/>
                  </a:cubicBezTo>
                  <a:cubicBezTo>
                    <a:pt x="23629" y="16275"/>
                    <a:pt x="24556" y="15963"/>
                    <a:pt x="25174" y="15655"/>
                  </a:cubicBezTo>
                  <a:cubicBezTo>
                    <a:pt x="25348" y="15567"/>
                    <a:pt x="25352" y="15317"/>
                    <a:pt x="25180" y="15225"/>
                  </a:cubicBezTo>
                  <a:cubicBezTo>
                    <a:pt x="24915" y="15085"/>
                    <a:pt x="24495" y="14921"/>
                    <a:pt x="23909" y="14863"/>
                  </a:cubicBezTo>
                  <a:cubicBezTo>
                    <a:pt x="23900" y="14862"/>
                    <a:pt x="23891" y="14862"/>
                    <a:pt x="23882" y="14862"/>
                  </a:cubicBezTo>
                  <a:cubicBezTo>
                    <a:pt x="23803" y="14862"/>
                    <a:pt x="23727" y="14901"/>
                    <a:pt x="23681" y="14968"/>
                  </a:cubicBezTo>
                  <a:cubicBezTo>
                    <a:pt x="23212" y="14746"/>
                    <a:pt x="22327" y="14361"/>
                    <a:pt x="22272" y="14347"/>
                  </a:cubicBezTo>
                  <a:cubicBezTo>
                    <a:pt x="22272" y="14347"/>
                    <a:pt x="22271" y="14347"/>
                    <a:pt x="22271" y="14347"/>
                  </a:cubicBezTo>
                  <a:cubicBezTo>
                    <a:pt x="22244" y="14347"/>
                    <a:pt x="22150" y="14488"/>
                    <a:pt x="22039" y="14675"/>
                  </a:cubicBezTo>
                  <a:cubicBezTo>
                    <a:pt x="21727" y="14562"/>
                    <a:pt x="21396" y="14515"/>
                    <a:pt x="21062" y="14515"/>
                  </a:cubicBezTo>
                  <a:cubicBezTo>
                    <a:pt x="20725" y="14515"/>
                    <a:pt x="20385" y="14563"/>
                    <a:pt x="20063" y="14640"/>
                  </a:cubicBezTo>
                  <a:cubicBezTo>
                    <a:pt x="19049" y="14880"/>
                    <a:pt x="18124" y="15423"/>
                    <a:pt x="17322" y="16077"/>
                  </a:cubicBezTo>
                  <a:cubicBezTo>
                    <a:pt x="14981" y="17984"/>
                    <a:pt x="13740" y="20971"/>
                    <a:pt x="13332" y="23899"/>
                  </a:cubicBezTo>
                  <a:cubicBezTo>
                    <a:pt x="13239" y="24565"/>
                    <a:pt x="13103" y="25263"/>
                    <a:pt x="12846" y="25915"/>
                  </a:cubicBezTo>
                  <a:cubicBezTo>
                    <a:pt x="12668" y="26370"/>
                    <a:pt x="12306" y="27006"/>
                    <a:pt x="12015" y="27376"/>
                  </a:cubicBezTo>
                  <a:cubicBezTo>
                    <a:pt x="11318" y="28263"/>
                    <a:pt x="10484" y="28863"/>
                    <a:pt x="9445" y="29310"/>
                  </a:cubicBezTo>
                  <a:cubicBezTo>
                    <a:pt x="9439" y="29313"/>
                    <a:pt x="9435" y="29314"/>
                    <a:pt x="9431" y="29316"/>
                  </a:cubicBezTo>
                  <a:cubicBezTo>
                    <a:pt x="9425" y="29318"/>
                    <a:pt x="9418" y="29321"/>
                    <a:pt x="9407" y="29326"/>
                  </a:cubicBezTo>
                  <a:cubicBezTo>
                    <a:pt x="9376" y="29338"/>
                    <a:pt x="9344" y="29351"/>
                    <a:pt x="9313" y="29364"/>
                  </a:cubicBezTo>
                  <a:cubicBezTo>
                    <a:pt x="9251" y="29388"/>
                    <a:pt x="9188" y="29412"/>
                    <a:pt x="9124" y="29434"/>
                  </a:cubicBezTo>
                  <a:cubicBezTo>
                    <a:pt x="8987" y="29485"/>
                    <a:pt x="8848" y="29532"/>
                    <a:pt x="8708" y="29574"/>
                  </a:cubicBezTo>
                  <a:cubicBezTo>
                    <a:pt x="8451" y="29653"/>
                    <a:pt x="8190" y="29720"/>
                    <a:pt x="7925" y="29775"/>
                  </a:cubicBezTo>
                  <a:cubicBezTo>
                    <a:pt x="7374" y="29891"/>
                    <a:pt x="6953" y="29939"/>
                    <a:pt x="6363" y="29957"/>
                  </a:cubicBezTo>
                  <a:cubicBezTo>
                    <a:pt x="6262" y="29960"/>
                    <a:pt x="6161" y="29962"/>
                    <a:pt x="6059" y="29962"/>
                  </a:cubicBezTo>
                  <a:cubicBezTo>
                    <a:pt x="5639" y="29962"/>
                    <a:pt x="5218" y="29936"/>
                    <a:pt x="4800" y="29881"/>
                  </a:cubicBezTo>
                  <a:cubicBezTo>
                    <a:pt x="4803" y="29881"/>
                    <a:pt x="4704" y="29867"/>
                    <a:pt x="4686" y="29864"/>
                  </a:cubicBezTo>
                  <a:cubicBezTo>
                    <a:pt x="4623" y="29854"/>
                    <a:pt x="4561" y="29844"/>
                    <a:pt x="4500" y="29833"/>
                  </a:cubicBezTo>
                  <a:cubicBezTo>
                    <a:pt x="4368" y="29810"/>
                    <a:pt x="4236" y="29785"/>
                    <a:pt x="4106" y="29755"/>
                  </a:cubicBezTo>
                  <a:cubicBezTo>
                    <a:pt x="3872" y="29704"/>
                    <a:pt x="3640" y="29644"/>
                    <a:pt x="3411" y="29571"/>
                  </a:cubicBezTo>
                  <a:cubicBezTo>
                    <a:pt x="3300" y="29536"/>
                    <a:pt x="3192" y="29499"/>
                    <a:pt x="3083" y="29460"/>
                  </a:cubicBezTo>
                  <a:cubicBezTo>
                    <a:pt x="3029" y="29440"/>
                    <a:pt x="2975" y="29420"/>
                    <a:pt x="2923" y="29399"/>
                  </a:cubicBezTo>
                  <a:cubicBezTo>
                    <a:pt x="2896" y="29389"/>
                    <a:pt x="2871" y="29379"/>
                    <a:pt x="2845" y="29368"/>
                  </a:cubicBezTo>
                  <a:cubicBezTo>
                    <a:pt x="2833" y="29364"/>
                    <a:pt x="2824" y="29359"/>
                    <a:pt x="2817" y="29358"/>
                  </a:cubicBezTo>
                  <a:cubicBezTo>
                    <a:pt x="2816" y="29357"/>
                    <a:pt x="2811" y="29354"/>
                    <a:pt x="2803" y="29351"/>
                  </a:cubicBezTo>
                  <a:cubicBezTo>
                    <a:pt x="2606" y="29265"/>
                    <a:pt x="2413" y="29171"/>
                    <a:pt x="2226" y="29064"/>
                  </a:cubicBezTo>
                  <a:cubicBezTo>
                    <a:pt x="2055" y="28966"/>
                    <a:pt x="1891" y="28860"/>
                    <a:pt x="1733" y="28743"/>
                  </a:cubicBezTo>
                  <a:cubicBezTo>
                    <a:pt x="1729" y="28739"/>
                    <a:pt x="1675" y="28697"/>
                    <a:pt x="1662" y="28687"/>
                  </a:cubicBezTo>
                  <a:cubicBezTo>
                    <a:pt x="1625" y="28656"/>
                    <a:pt x="1590" y="28626"/>
                    <a:pt x="1555" y="28595"/>
                  </a:cubicBezTo>
                  <a:cubicBezTo>
                    <a:pt x="1480" y="28528"/>
                    <a:pt x="1408" y="28459"/>
                    <a:pt x="1340" y="28387"/>
                  </a:cubicBezTo>
                  <a:cubicBezTo>
                    <a:pt x="1289" y="28332"/>
                    <a:pt x="1241" y="28277"/>
                    <a:pt x="1194" y="28219"/>
                  </a:cubicBezTo>
                  <a:lnTo>
                    <a:pt x="1194" y="28219"/>
                  </a:lnTo>
                  <a:cubicBezTo>
                    <a:pt x="1195" y="28219"/>
                    <a:pt x="1195" y="28219"/>
                    <a:pt x="1195" y="28219"/>
                  </a:cubicBezTo>
                  <a:cubicBezTo>
                    <a:pt x="1196" y="28219"/>
                    <a:pt x="1146" y="28153"/>
                    <a:pt x="1134" y="28137"/>
                  </a:cubicBezTo>
                  <a:cubicBezTo>
                    <a:pt x="1107" y="28097"/>
                    <a:pt x="1081" y="28058"/>
                    <a:pt x="1056" y="28017"/>
                  </a:cubicBezTo>
                  <a:cubicBezTo>
                    <a:pt x="1030" y="27976"/>
                    <a:pt x="1008" y="27935"/>
                    <a:pt x="985" y="27892"/>
                  </a:cubicBezTo>
                  <a:cubicBezTo>
                    <a:pt x="975" y="27871"/>
                    <a:pt x="946" y="27795"/>
                    <a:pt x="944" y="27795"/>
                  </a:cubicBezTo>
                  <a:cubicBezTo>
                    <a:pt x="944" y="27795"/>
                    <a:pt x="944" y="27795"/>
                    <a:pt x="944" y="27795"/>
                  </a:cubicBezTo>
                  <a:cubicBezTo>
                    <a:pt x="926" y="27730"/>
                    <a:pt x="909" y="27665"/>
                    <a:pt x="889" y="27600"/>
                  </a:cubicBezTo>
                  <a:cubicBezTo>
                    <a:pt x="888" y="27586"/>
                    <a:pt x="885" y="27571"/>
                    <a:pt x="885" y="27559"/>
                  </a:cubicBezTo>
                  <a:cubicBezTo>
                    <a:pt x="885" y="27529"/>
                    <a:pt x="886" y="27499"/>
                    <a:pt x="886" y="27470"/>
                  </a:cubicBezTo>
                  <a:cubicBezTo>
                    <a:pt x="885" y="27464"/>
                    <a:pt x="885" y="27458"/>
                    <a:pt x="885" y="27453"/>
                  </a:cubicBezTo>
                  <a:cubicBezTo>
                    <a:pt x="886" y="27451"/>
                    <a:pt x="886" y="27448"/>
                    <a:pt x="888" y="27447"/>
                  </a:cubicBezTo>
                  <a:cubicBezTo>
                    <a:pt x="898" y="27409"/>
                    <a:pt x="907" y="27369"/>
                    <a:pt x="917" y="27331"/>
                  </a:cubicBezTo>
                  <a:cubicBezTo>
                    <a:pt x="919" y="27324"/>
                    <a:pt x="920" y="27317"/>
                    <a:pt x="922" y="27313"/>
                  </a:cubicBezTo>
                  <a:cubicBezTo>
                    <a:pt x="923" y="27311"/>
                    <a:pt x="924" y="27309"/>
                    <a:pt x="926" y="27306"/>
                  </a:cubicBezTo>
                  <a:cubicBezTo>
                    <a:pt x="944" y="27275"/>
                    <a:pt x="958" y="27242"/>
                    <a:pt x="977" y="27212"/>
                  </a:cubicBezTo>
                  <a:cubicBezTo>
                    <a:pt x="993" y="27186"/>
                    <a:pt x="1012" y="27162"/>
                    <a:pt x="1029" y="27137"/>
                  </a:cubicBezTo>
                  <a:lnTo>
                    <a:pt x="1029" y="27137"/>
                  </a:lnTo>
                  <a:cubicBezTo>
                    <a:pt x="1016" y="27156"/>
                    <a:pt x="1012" y="27164"/>
                    <a:pt x="1013" y="27164"/>
                  </a:cubicBezTo>
                  <a:cubicBezTo>
                    <a:pt x="1015" y="27164"/>
                    <a:pt x="1063" y="27099"/>
                    <a:pt x="1080" y="27081"/>
                  </a:cubicBezTo>
                  <a:cubicBezTo>
                    <a:pt x="1130" y="27026"/>
                    <a:pt x="1186" y="26979"/>
                    <a:pt x="1240" y="26930"/>
                  </a:cubicBezTo>
                  <a:lnTo>
                    <a:pt x="1240" y="26930"/>
                  </a:lnTo>
                  <a:cubicBezTo>
                    <a:pt x="1242" y="26929"/>
                    <a:pt x="1243" y="26928"/>
                    <a:pt x="1244" y="26928"/>
                  </a:cubicBezTo>
                  <a:lnTo>
                    <a:pt x="1244" y="26928"/>
                  </a:lnTo>
                  <a:cubicBezTo>
                    <a:pt x="1246" y="26927"/>
                    <a:pt x="1248" y="26925"/>
                    <a:pt x="1250" y="26923"/>
                  </a:cubicBezTo>
                  <a:lnTo>
                    <a:pt x="1250" y="26923"/>
                  </a:lnTo>
                  <a:cubicBezTo>
                    <a:pt x="1254" y="26921"/>
                    <a:pt x="1257" y="26918"/>
                    <a:pt x="1261" y="26914"/>
                  </a:cubicBezTo>
                  <a:cubicBezTo>
                    <a:pt x="1271" y="26907"/>
                    <a:pt x="1281" y="26899"/>
                    <a:pt x="1281" y="26899"/>
                  </a:cubicBezTo>
                  <a:lnTo>
                    <a:pt x="1281" y="26899"/>
                  </a:lnTo>
                  <a:cubicBezTo>
                    <a:pt x="1281" y="26899"/>
                    <a:pt x="1278" y="26902"/>
                    <a:pt x="1271" y="26907"/>
                  </a:cubicBezTo>
                  <a:cubicBezTo>
                    <a:pt x="1278" y="26903"/>
                    <a:pt x="1283" y="26899"/>
                    <a:pt x="1291" y="26894"/>
                  </a:cubicBezTo>
                  <a:cubicBezTo>
                    <a:pt x="1334" y="26863"/>
                    <a:pt x="1378" y="26834"/>
                    <a:pt x="1422" y="26805"/>
                  </a:cubicBezTo>
                  <a:cubicBezTo>
                    <a:pt x="1594" y="26696"/>
                    <a:pt x="1777" y="26605"/>
                    <a:pt x="1962" y="26523"/>
                  </a:cubicBezTo>
                  <a:cubicBezTo>
                    <a:pt x="1977" y="26516"/>
                    <a:pt x="1993" y="26510"/>
                    <a:pt x="2009" y="26503"/>
                  </a:cubicBezTo>
                  <a:cubicBezTo>
                    <a:pt x="2021" y="26497"/>
                    <a:pt x="2048" y="26486"/>
                    <a:pt x="2055" y="26483"/>
                  </a:cubicBezTo>
                  <a:cubicBezTo>
                    <a:pt x="2110" y="26462"/>
                    <a:pt x="2164" y="26441"/>
                    <a:pt x="2218" y="26419"/>
                  </a:cubicBezTo>
                  <a:cubicBezTo>
                    <a:pt x="2342" y="26373"/>
                    <a:pt x="2467" y="26330"/>
                    <a:pt x="2592" y="26289"/>
                  </a:cubicBezTo>
                  <a:cubicBezTo>
                    <a:pt x="2844" y="26206"/>
                    <a:pt x="3098" y="26133"/>
                    <a:pt x="3353" y="26066"/>
                  </a:cubicBezTo>
                  <a:cubicBezTo>
                    <a:pt x="4566" y="25745"/>
                    <a:pt x="5805" y="25535"/>
                    <a:pt x="7038" y="25308"/>
                  </a:cubicBezTo>
                  <a:cubicBezTo>
                    <a:pt x="8229" y="25091"/>
                    <a:pt x="9431" y="24882"/>
                    <a:pt x="10597" y="24545"/>
                  </a:cubicBezTo>
                  <a:cubicBezTo>
                    <a:pt x="11073" y="24408"/>
                    <a:pt x="11557" y="24251"/>
                    <a:pt x="11999" y="24024"/>
                  </a:cubicBezTo>
                  <a:cubicBezTo>
                    <a:pt x="12299" y="23868"/>
                    <a:pt x="12533" y="23624"/>
                    <a:pt x="12730" y="23354"/>
                  </a:cubicBezTo>
                  <a:cubicBezTo>
                    <a:pt x="13202" y="22708"/>
                    <a:pt x="13428" y="21875"/>
                    <a:pt x="13589" y="21102"/>
                  </a:cubicBezTo>
                  <a:cubicBezTo>
                    <a:pt x="13808" y="20050"/>
                    <a:pt x="13909" y="18973"/>
                    <a:pt x="13967" y="17902"/>
                  </a:cubicBezTo>
                  <a:cubicBezTo>
                    <a:pt x="14092" y="15539"/>
                    <a:pt x="14002" y="13163"/>
                    <a:pt x="13841" y="10804"/>
                  </a:cubicBezTo>
                  <a:cubicBezTo>
                    <a:pt x="13790" y="10046"/>
                    <a:pt x="13730" y="9290"/>
                    <a:pt x="13661" y="8535"/>
                  </a:cubicBezTo>
                  <a:lnTo>
                    <a:pt x="14015" y="8535"/>
                  </a:lnTo>
                  <a:cubicBezTo>
                    <a:pt x="14060" y="8535"/>
                    <a:pt x="14097" y="8498"/>
                    <a:pt x="14097" y="8453"/>
                  </a:cubicBezTo>
                  <a:lnTo>
                    <a:pt x="14097" y="81"/>
                  </a:lnTo>
                  <a:cubicBezTo>
                    <a:pt x="14097" y="36"/>
                    <a:pt x="14060" y="0"/>
                    <a:pt x="14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C158FBD-3328-70D0-5D64-024B3C204F6C}"/>
              </a:ext>
            </a:extLst>
          </p:cNvPr>
          <p:cNvSpPr txBox="1"/>
          <p:nvPr/>
        </p:nvSpPr>
        <p:spPr>
          <a:xfrm>
            <a:off x="2624654" y="2164314"/>
            <a:ext cx="603354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Montserrat"/>
              </a:rPr>
              <a:t>Establish a network of DCFC charging stations across the state of Texas to facilitate long-distance travel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Google Shape;510;p44">
            <a:extLst>
              <a:ext uri="{FF2B5EF4-FFF2-40B4-BE49-F238E27FC236}">
                <a16:creationId xmlns:a16="http://schemas.microsoft.com/office/drawing/2014/main" id="{BC520673-2B2C-401B-751D-95AEB2E977F3}"/>
              </a:ext>
            </a:extLst>
          </p:cNvPr>
          <p:cNvSpPr/>
          <p:nvPr/>
        </p:nvSpPr>
        <p:spPr>
          <a:xfrm>
            <a:off x="4922090" y="3935610"/>
            <a:ext cx="4226946" cy="930116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072054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EV (Electric Vehicles) Day by Slidesgo">
  <a:themeElements>
    <a:clrScheme name="Simple Light">
      <a:dk1>
        <a:srgbClr val="3F5A42"/>
      </a:dk1>
      <a:lt1>
        <a:srgbClr val="1B667A"/>
      </a:lt1>
      <a:dk2>
        <a:srgbClr val="FD7964"/>
      </a:dk2>
      <a:lt2>
        <a:srgbClr val="718A1D"/>
      </a:lt2>
      <a:accent1>
        <a:srgbClr val="CCCA69"/>
      </a:accent1>
      <a:accent2>
        <a:srgbClr val="F8D304"/>
      </a:accent2>
      <a:accent3>
        <a:srgbClr val="9DA6EC"/>
      </a:accent3>
      <a:accent4>
        <a:srgbClr val="D2D6FF"/>
      </a:accent4>
      <a:accent5>
        <a:srgbClr val="E8EBE5"/>
      </a:accent5>
      <a:accent6>
        <a:srgbClr val="FFFFFF"/>
      </a:accent6>
      <a:hlink>
        <a:srgbClr val="3436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19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World EV (Electric Vehicles) Day by Slidesgo</vt:lpstr>
      <vt:lpstr>EV Charging Station Dilemma</vt:lpstr>
      <vt:lpstr>Executive Summary</vt:lpstr>
      <vt:lpstr>01</vt:lpstr>
      <vt:lpstr>Texas EV Outlook</vt:lpstr>
      <vt:lpstr>The Big EV Push </vt:lpstr>
      <vt:lpstr>02</vt:lpstr>
      <vt:lpstr>Laws &amp; Regulations</vt:lpstr>
      <vt:lpstr>Why people do not choose Electric Vehicle</vt:lpstr>
      <vt:lpstr>Problem Statement  </vt:lpstr>
      <vt:lpstr>Cost Analysis </vt:lpstr>
      <vt:lpstr>How</vt:lpstr>
      <vt:lpstr>Methodologies</vt:lpstr>
      <vt:lpstr>Clustering Analysis</vt:lpstr>
      <vt:lpstr>Electric Alt fuel corridor</vt:lpstr>
      <vt:lpstr>Counties w/o EV stations</vt:lpstr>
      <vt:lpstr>Targeted Rest Areas</vt:lpstr>
      <vt:lpstr>Rural area County Seats</vt:lpstr>
      <vt:lpstr>04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2023-05-02T04:35:04Z</dcterms:modified>
</cp:coreProperties>
</file>